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a0f55a923344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77d44b9f784f6f"/>
  </p:sldMasterIdLst>
  <p:sldIdLst>
    <p:sldId xmlns:r="http://schemas.openxmlformats.org/officeDocument/2006/relationships" id="256" r:id="Rbb810c9f596643bd"/>
    <p:sldId xmlns:r="http://schemas.openxmlformats.org/officeDocument/2006/relationships" id="257" r:id="R32f89211fbe84f2d"/>
    <p:sldId xmlns:r="http://schemas.openxmlformats.org/officeDocument/2006/relationships" id="258" r:id="R2cc5a6b75aa4414c"/>
    <p:sldId xmlns:r="http://schemas.openxmlformats.org/officeDocument/2006/relationships" id="259" r:id="Rbcabf097394344a2"/>
    <p:sldId xmlns:r="http://schemas.openxmlformats.org/officeDocument/2006/relationships" id="260" r:id="R24a567bbf2e14a2a"/>
    <p:sldId xmlns:r="http://schemas.openxmlformats.org/officeDocument/2006/relationships" id="261" r:id="R01caaa2461d74815"/>
    <p:sldId xmlns:r="http://schemas.openxmlformats.org/officeDocument/2006/relationships" id="262" r:id="Rcab23eb4f2d343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7d44b9f784f6f" /><Relationship Type="http://schemas.openxmlformats.org/officeDocument/2006/relationships/slide" Target="/ppt/slides/slide1.xml" Id="Rbb810c9f596643bd" /><Relationship Type="http://schemas.openxmlformats.org/officeDocument/2006/relationships/slide" Target="/ppt/slides/slide2.xml" Id="R32f89211fbe84f2d" /><Relationship Type="http://schemas.openxmlformats.org/officeDocument/2006/relationships/slide" Target="/ppt/slides/slide3.xml" Id="R2cc5a6b75aa4414c" /><Relationship Type="http://schemas.openxmlformats.org/officeDocument/2006/relationships/slide" Target="/ppt/slides/slide4.xml" Id="Rbcabf097394344a2" /><Relationship Type="http://schemas.openxmlformats.org/officeDocument/2006/relationships/slide" Target="/ppt/slides/slide5.xml" Id="R24a567bbf2e14a2a" /><Relationship Type="http://schemas.openxmlformats.org/officeDocument/2006/relationships/slide" Target="/ppt/slides/slide6.xml" Id="R01caaa2461d74815" /><Relationship Type="http://schemas.openxmlformats.org/officeDocument/2006/relationships/slide" Target="/ppt/slides/slide7.xml" Id="Rcab23eb4f2d343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c03847ac84d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06cef2e004324" /><Relationship Type="http://schemas.openxmlformats.org/officeDocument/2006/relationships/theme" Target="/ppt/slideMasters/theme/theme1.xml" Id="R98234d9a013a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906cef2e0043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97475ee7241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37dc87df444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b7a0c981347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76998071b45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d52f8f6ba40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66f87fa784e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3f45b25eb40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STATSAT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STATSAT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12 256 260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−1 082 257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−857 568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3 179 045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5 439 476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SPACE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51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post@statsat.no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913 035 976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STATSAT AS</a:t>
            </a:r>
          </a:p>
        </p:txBody>
      </p:sp>
    </p:spTree>
  </p:cSld>
  <p:clrMapOvr>
    <a:masterClrMapping xmlns:a="http://schemas.openxmlformats.org/drawingml/2006/main"/>
  </p:clrMapOvr>
</p:sld>
</file>