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03cc184ec3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d2cb82a7a4135"/>
  </p:sldMasterIdLst>
  <p:sldIdLst>
    <p:sldId xmlns:r="http://schemas.openxmlformats.org/officeDocument/2006/relationships" id="256" r:id="Ra4b2e22556ff46fa"/>
    <p:sldId xmlns:r="http://schemas.openxmlformats.org/officeDocument/2006/relationships" id="257" r:id="Redad63cebcc7470a"/>
    <p:sldId xmlns:r="http://schemas.openxmlformats.org/officeDocument/2006/relationships" id="258" r:id="R9a4f5132834e4f0f"/>
    <p:sldId xmlns:r="http://schemas.openxmlformats.org/officeDocument/2006/relationships" id="259" r:id="R21164d6eaea84aa4"/>
    <p:sldId xmlns:r="http://schemas.openxmlformats.org/officeDocument/2006/relationships" id="260" r:id="R16bd8edddb864e6f"/>
    <p:sldId xmlns:r="http://schemas.openxmlformats.org/officeDocument/2006/relationships" id="261" r:id="R8ca5d76cc7fd4b7f"/>
    <p:sldId xmlns:r="http://schemas.openxmlformats.org/officeDocument/2006/relationships" id="262" r:id="R5803e85489f8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d2cb82a7a4135" /><Relationship Type="http://schemas.openxmlformats.org/officeDocument/2006/relationships/slide" Target="/ppt/slides/slide1.xml" Id="Ra4b2e22556ff46fa" /><Relationship Type="http://schemas.openxmlformats.org/officeDocument/2006/relationships/slide" Target="/ppt/slides/slide2.xml" Id="Redad63cebcc7470a" /><Relationship Type="http://schemas.openxmlformats.org/officeDocument/2006/relationships/slide" Target="/ppt/slides/slide3.xml" Id="R9a4f5132834e4f0f" /><Relationship Type="http://schemas.openxmlformats.org/officeDocument/2006/relationships/slide" Target="/ppt/slides/slide4.xml" Id="R21164d6eaea84aa4" /><Relationship Type="http://schemas.openxmlformats.org/officeDocument/2006/relationships/slide" Target="/ppt/slides/slide5.xml" Id="R16bd8edddb864e6f" /><Relationship Type="http://schemas.openxmlformats.org/officeDocument/2006/relationships/slide" Target="/ppt/slides/slide6.xml" Id="R8ca5d76cc7fd4b7f" /><Relationship Type="http://schemas.openxmlformats.org/officeDocument/2006/relationships/slide" Target="/ppt/slides/slide7.xml" Id="R5803e85489f8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34cf73d10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8b9b632834ee6" /><Relationship Type="http://schemas.openxmlformats.org/officeDocument/2006/relationships/theme" Target="/ppt/slideMasters/theme/theme1.xml" Id="R4e743b7f993b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f8b9b63283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891db0f7642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f7afedf034e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5613d349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69c325ea746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c01826c0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3774f2f0349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b5d8855e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IRENE'S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IRENE'S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MOEN-DOKKEN IRENE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913 036 689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IRENE'S AS</a:t>
            </a:r>
          </a:p>
        </p:txBody>
      </p:sp>
    </p:spTree>
  </p:cSld>
  <p:clrMapOvr>
    <a:masterClrMapping xmlns:a="http://schemas.openxmlformats.org/drawingml/2006/main"/>
  </p:clrMapOvr>
</p:sld>
</file>