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654580a9e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eac6377b44b10"/>
  </p:sldMasterIdLst>
  <p:sldIdLst>
    <p:sldId xmlns:r="http://schemas.openxmlformats.org/officeDocument/2006/relationships" id="256" r:id="R07d721c154c14a30"/>
    <p:sldId xmlns:r="http://schemas.openxmlformats.org/officeDocument/2006/relationships" id="257" r:id="Ra40fdd1791f34d4c"/>
    <p:sldId xmlns:r="http://schemas.openxmlformats.org/officeDocument/2006/relationships" id="258" r:id="Ra1241ccefe0d4147"/>
    <p:sldId xmlns:r="http://schemas.openxmlformats.org/officeDocument/2006/relationships" id="259" r:id="R06d6d69dbd744451"/>
    <p:sldId xmlns:r="http://schemas.openxmlformats.org/officeDocument/2006/relationships" id="260" r:id="R1784e96443da4461"/>
    <p:sldId xmlns:r="http://schemas.openxmlformats.org/officeDocument/2006/relationships" id="261" r:id="Rce1c2369f0f4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eac6377b44b10" /><Relationship Type="http://schemas.openxmlformats.org/officeDocument/2006/relationships/slide" Target="/ppt/slides/slide1.xml" Id="R07d721c154c14a30" /><Relationship Type="http://schemas.openxmlformats.org/officeDocument/2006/relationships/slide" Target="/ppt/slides/slide2.xml" Id="Ra40fdd1791f34d4c" /><Relationship Type="http://schemas.openxmlformats.org/officeDocument/2006/relationships/slide" Target="/ppt/slides/slide3.xml" Id="Ra1241ccefe0d4147" /><Relationship Type="http://schemas.openxmlformats.org/officeDocument/2006/relationships/slide" Target="/ppt/slides/slide4.xml" Id="R06d6d69dbd744451" /><Relationship Type="http://schemas.openxmlformats.org/officeDocument/2006/relationships/slide" Target="/ppt/slides/slide5.xml" Id="R1784e96443da4461" /><Relationship Type="http://schemas.openxmlformats.org/officeDocument/2006/relationships/slide" Target="/ppt/slides/slide6.xml" Id="Rce1c2369f0f4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88dc98647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f9f3dd6f46d3" /><Relationship Type="http://schemas.openxmlformats.org/officeDocument/2006/relationships/theme" Target="/ppt/slideMasters/theme/theme1.xml" Id="R1d8d1cc20591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1f9f3dd6f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e74226ad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aa3d8123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f81c09c6d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7af74164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45f022df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9023c82d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