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814ce95eb42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bcdfb845f54ac5"/>
  </p:sldMasterIdLst>
  <p:sldIdLst>
    <p:sldId xmlns:r="http://schemas.openxmlformats.org/officeDocument/2006/relationships" id="256" r:id="R357da364dd4c4f57"/>
    <p:sldId xmlns:r="http://schemas.openxmlformats.org/officeDocument/2006/relationships" id="257" r:id="R31d28f9dc53540bd"/>
    <p:sldId xmlns:r="http://schemas.openxmlformats.org/officeDocument/2006/relationships" id="258" r:id="R119ea4c0b7df4b5d"/>
    <p:sldId xmlns:r="http://schemas.openxmlformats.org/officeDocument/2006/relationships" id="259" r:id="R2f49152072f8464a"/>
    <p:sldId xmlns:r="http://schemas.openxmlformats.org/officeDocument/2006/relationships" id="260" r:id="R36aa8fcb60b8494a"/>
    <p:sldId xmlns:r="http://schemas.openxmlformats.org/officeDocument/2006/relationships" id="261" r:id="R0371c61b20e043d5"/>
    <p:sldId xmlns:r="http://schemas.openxmlformats.org/officeDocument/2006/relationships" id="262" r:id="R5b28f41e28e14a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cdfb845f54ac5" /><Relationship Type="http://schemas.openxmlformats.org/officeDocument/2006/relationships/slide" Target="/ppt/slides/slide1.xml" Id="R357da364dd4c4f57" /><Relationship Type="http://schemas.openxmlformats.org/officeDocument/2006/relationships/slide" Target="/ppt/slides/slide2.xml" Id="R31d28f9dc53540bd" /><Relationship Type="http://schemas.openxmlformats.org/officeDocument/2006/relationships/slide" Target="/ppt/slides/slide3.xml" Id="R119ea4c0b7df4b5d" /><Relationship Type="http://schemas.openxmlformats.org/officeDocument/2006/relationships/slide" Target="/ppt/slides/slide4.xml" Id="R2f49152072f8464a" /><Relationship Type="http://schemas.openxmlformats.org/officeDocument/2006/relationships/slide" Target="/ppt/slides/slide5.xml" Id="R36aa8fcb60b8494a" /><Relationship Type="http://schemas.openxmlformats.org/officeDocument/2006/relationships/slide" Target="/ppt/slides/slide6.xml" Id="R0371c61b20e043d5" /><Relationship Type="http://schemas.openxmlformats.org/officeDocument/2006/relationships/slide" Target="/ppt/slides/slide7.xml" Id="R5b28f41e28e14a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fd6f10e6c44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4e5cde046452c" /><Relationship Type="http://schemas.openxmlformats.org/officeDocument/2006/relationships/theme" Target="/ppt/slideMasters/theme/theme1.xml" Id="R2045ce79cb704f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d4e5cde04645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c268eea6948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9c7a809314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3c86e09e5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fd494b343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6c97a2a0949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d8501ec024b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e443879d647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12 154 206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12 441 028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HOLMÉN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Østreheimsveien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913 039 351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