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27c74b26f142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ae2dbc434e43d2"/>
  </p:sldMasterIdLst>
  <p:sldIdLst>
    <p:sldId xmlns:r="http://schemas.openxmlformats.org/officeDocument/2006/relationships" id="256" r:id="Rc88cc8997cc84cb5"/>
    <p:sldId xmlns:r="http://schemas.openxmlformats.org/officeDocument/2006/relationships" id="257" r:id="R7b6a9b07d58348bd"/>
    <p:sldId xmlns:r="http://schemas.openxmlformats.org/officeDocument/2006/relationships" id="258" r:id="R1014664012fa47ae"/>
    <p:sldId xmlns:r="http://schemas.openxmlformats.org/officeDocument/2006/relationships" id="259" r:id="Rd947dce130db4e4c"/>
    <p:sldId xmlns:r="http://schemas.openxmlformats.org/officeDocument/2006/relationships" id="260" r:id="Rcb22115b12574be2"/>
    <p:sldId xmlns:r="http://schemas.openxmlformats.org/officeDocument/2006/relationships" id="261" r:id="R909b49de5fa34770"/>
    <p:sldId xmlns:r="http://schemas.openxmlformats.org/officeDocument/2006/relationships" id="262" r:id="R8f016cb85d384a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ae2dbc434e43d2" /><Relationship Type="http://schemas.openxmlformats.org/officeDocument/2006/relationships/slide" Target="/ppt/slides/slide1.xml" Id="Rc88cc8997cc84cb5" /><Relationship Type="http://schemas.openxmlformats.org/officeDocument/2006/relationships/slide" Target="/ppt/slides/slide2.xml" Id="R7b6a9b07d58348bd" /><Relationship Type="http://schemas.openxmlformats.org/officeDocument/2006/relationships/slide" Target="/ppt/slides/slide3.xml" Id="R1014664012fa47ae" /><Relationship Type="http://schemas.openxmlformats.org/officeDocument/2006/relationships/slide" Target="/ppt/slides/slide4.xml" Id="Rd947dce130db4e4c" /><Relationship Type="http://schemas.openxmlformats.org/officeDocument/2006/relationships/slide" Target="/ppt/slides/slide5.xml" Id="Rcb22115b12574be2" /><Relationship Type="http://schemas.openxmlformats.org/officeDocument/2006/relationships/slide" Target="/ppt/slides/slide6.xml" Id="R909b49de5fa34770" /><Relationship Type="http://schemas.openxmlformats.org/officeDocument/2006/relationships/slide" Target="/ppt/slides/slide7.xml" Id="R8f016cb85d384a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e97e28170c4f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7a3a06191e426e" /><Relationship Type="http://schemas.openxmlformats.org/officeDocument/2006/relationships/theme" Target="/ppt/slideMasters/theme/theme1.xml" Id="R80ec273349054d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37a3a06191e42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354a516f4d45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e2155f71b54d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efdd96f744a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77a8c92e44f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fdaa28bb840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104805b71f4b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689a3bb554d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PLADASK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PLADASK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PLADASK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PLADASK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PLADASK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PLADASK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230 520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158 052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2 046 218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2 898 456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3 452 245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PLADASK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KIM-ANDRE ØVERLAND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PLADASK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Gruba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3022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69 72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kim.andre.overland@gmail.com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913 046 129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PLADASK AS</a:t>
            </a:r>
          </a:p>
        </p:txBody>
      </p:sp>
    </p:spTree>
  </p:cSld>
  <p:clrMapOvr>
    <a:masterClrMapping xmlns:a="http://schemas.openxmlformats.org/drawingml/2006/main"/>
  </p:clrMapOvr>
</p:sld>
</file>