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1d27eaa2000435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2dca1445fce47f5"/>
  </p:sldMasterIdLst>
  <p:sldIdLst>
    <p:sldId xmlns:r="http://schemas.openxmlformats.org/officeDocument/2006/relationships" id="256" r:id="R962075773fc845db"/>
    <p:sldId xmlns:r="http://schemas.openxmlformats.org/officeDocument/2006/relationships" id="257" r:id="R6f787c15c08f48f4"/>
    <p:sldId xmlns:r="http://schemas.openxmlformats.org/officeDocument/2006/relationships" id="258" r:id="R73f92039da504f75"/>
    <p:sldId xmlns:r="http://schemas.openxmlformats.org/officeDocument/2006/relationships" id="259" r:id="R11249d6b08fe4fbb"/>
    <p:sldId xmlns:r="http://schemas.openxmlformats.org/officeDocument/2006/relationships" id="260" r:id="Ra004eec8a51b4428"/>
    <p:sldId xmlns:r="http://schemas.openxmlformats.org/officeDocument/2006/relationships" id="261" r:id="R773892ba22ec400d"/>
    <p:sldId xmlns:r="http://schemas.openxmlformats.org/officeDocument/2006/relationships" id="262" r:id="Rc971ff0a2c3b434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2dca1445fce47f5" /><Relationship Type="http://schemas.openxmlformats.org/officeDocument/2006/relationships/slide" Target="/ppt/slides/slide1.xml" Id="R962075773fc845db" /><Relationship Type="http://schemas.openxmlformats.org/officeDocument/2006/relationships/slide" Target="/ppt/slides/slide2.xml" Id="R6f787c15c08f48f4" /><Relationship Type="http://schemas.openxmlformats.org/officeDocument/2006/relationships/slide" Target="/ppt/slides/slide3.xml" Id="R73f92039da504f75" /><Relationship Type="http://schemas.openxmlformats.org/officeDocument/2006/relationships/slide" Target="/ppt/slides/slide4.xml" Id="R11249d6b08fe4fbb" /><Relationship Type="http://schemas.openxmlformats.org/officeDocument/2006/relationships/slide" Target="/ppt/slides/slide5.xml" Id="Ra004eec8a51b4428" /><Relationship Type="http://schemas.openxmlformats.org/officeDocument/2006/relationships/slide" Target="/ppt/slides/slide6.xml" Id="R773892ba22ec400d" /><Relationship Type="http://schemas.openxmlformats.org/officeDocument/2006/relationships/slide" Target="/ppt/slides/slide7.xml" Id="Rc971ff0a2c3b434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59e00c9596d4aa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9e3df6074a44c8" /><Relationship Type="http://schemas.openxmlformats.org/officeDocument/2006/relationships/theme" Target="/ppt/slideMasters/theme/theme1.xml" Id="Rb2200029f79948b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39e3df6074a44c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fc4b5b73e9436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ebb016b1bf4bd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5427eb51d4416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6eef5218b340e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41f0ef1def45c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86dff238bc443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44330e67c9447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BAMSES TRAFIKKSKOLE STEINKJER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BAMSES TRAFIKKSKOLE STEINKJER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BAMSES TRAFIKKSKOLE STEINKJER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BAMSES TRAFIKKSKOLE STEINKJER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BAMSES TRAFIKKSKOLE STEINKJER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BAMSES TRAFIKKSKOLE STEINKJER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2020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−14 628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338 378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−8 628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BAMSES TRAFIKKSKOLE STEINKJER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BAMSES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BAMSES TRAFIKKSKOLE STEINKJER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913 047 702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BAMSES TRAFIKKSKOLE STEINKJER AS</a:t>
            </a:r>
          </a:p>
        </p:txBody>
      </p:sp>
    </p:spTree>
  </p:cSld>
  <p:clrMapOvr>
    <a:masterClrMapping xmlns:a="http://schemas.openxmlformats.org/drawingml/2006/main"/>
  </p:clrMapOvr>
</p:sld>
</file>