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d7c041535240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b5e157ec604434"/>
  </p:sldMasterIdLst>
  <p:sldIdLst>
    <p:sldId xmlns:r="http://schemas.openxmlformats.org/officeDocument/2006/relationships" id="256" r:id="Rc6f6ec58b5624b82"/>
    <p:sldId xmlns:r="http://schemas.openxmlformats.org/officeDocument/2006/relationships" id="257" r:id="R29dafc9eecb84640"/>
    <p:sldId xmlns:r="http://schemas.openxmlformats.org/officeDocument/2006/relationships" id="258" r:id="R43df17ac239e4c91"/>
    <p:sldId xmlns:r="http://schemas.openxmlformats.org/officeDocument/2006/relationships" id="259" r:id="Rb74ef573d58848df"/>
    <p:sldId xmlns:r="http://schemas.openxmlformats.org/officeDocument/2006/relationships" id="260" r:id="R90400df34ad34f84"/>
    <p:sldId xmlns:r="http://schemas.openxmlformats.org/officeDocument/2006/relationships" id="261" r:id="R0c5167f824be46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5e157ec604434" /><Relationship Type="http://schemas.openxmlformats.org/officeDocument/2006/relationships/slide" Target="/ppt/slides/slide1.xml" Id="Rc6f6ec58b5624b82" /><Relationship Type="http://schemas.openxmlformats.org/officeDocument/2006/relationships/slide" Target="/ppt/slides/slide2.xml" Id="R29dafc9eecb84640" /><Relationship Type="http://schemas.openxmlformats.org/officeDocument/2006/relationships/slide" Target="/ppt/slides/slide3.xml" Id="R43df17ac239e4c91" /><Relationship Type="http://schemas.openxmlformats.org/officeDocument/2006/relationships/slide" Target="/ppt/slides/slide4.xml" Id="Rb74ef573d58848df" /><Relationship Type="http://schemas.openxmlformats.org/officeDocument/2006/relationships/slide" Target="/ppt/slides/slide5.xml" Id="R90400df34ad34f84" /><Relationship Type="http://schemas.openxmlformats.org/officeDocument/2006/relationships/slide" Target="/ppt/slides/slide6.xml" Id="R0c5167f824be46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ffb2de63b4b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c392c0d524ef0" /><Relationship Type="http://schemas.openxmlformats.org/officeDocument/2006/relationships/theme" Target="/ppt/slideMasters/theme/theme1.xml" Id="R6f11e8bfa7f34d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6c392c0d524e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8f63ea83f47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93b89d04248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9678e36584e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677a7aeb049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2de5ae9fe4b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95d9c8b464d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MUSIKKDISTRIBUSJON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MUSIKKDISTRIBUSJON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MUSIKKDISTRIBUSJON AS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MUSIKKDISTRIBUSJON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MUSIKKDISTRIBUSJON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MUSIKKDISTRIBUSJON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OLAV HOLM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MUSIKKDISTRIBUSJON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MUSIKKDISTRIBUSJON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Blakerveien 1148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post@musikkdistribusjon.no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913 049 152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MUSIKKDISTRIBUSJON AS</a:t>
            </a:r>
          </a:p>
        </p:txBody>
      </p:sp>
    </p:spTree>
  </p:cSld>
  <p:clrMapOvr>
    <a:masterClrMapping xmlns:a="http://schemas.openxmlformats.org/drawingml/2006/main"/>
  </p:clrMapOvr>
</p:sld>
</file>