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5b4c9d968543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8f6c2292f1476f"/>
  </p:sldMasterIdLst>
  <p:sldIdLst>
    <p:sldId xmlns:r="http://schemas.openxmlformats.org/officeDocument/2006/relationships" id="256" r:id="R3f9091fea2d6489c"/>
    <p:sldId xmlns:r="http://schemas.openxmlformats.org/officeDocument/2006/relationships" id="257" r:id="Rd91613a768764126"/>
    <p:sldId xmlns:r="http://schemas.openxmlformats.org/officeDocument/2006/relationships" id="258" r:id="R5d70bf0b56604108"/>
    <p:sldId xmlns:r="http://schemas.openxmlformats.org/officeDocument/2006/relationships" id="259" r:id="Red57b4b716c74e56"/>
    <p:sldId xmlns:r="http://schemas.openxmlformats.org/officeDocument/2006/relationships" id="260" r:id="Racfcafb8ebad4cf4"/>
    <p:sldId xmlns:r="http://schemas.openxmlformats.org/officeDocument/2006/relationships" id="261" r:id="Rf18607516bb64e31"/>
    <p:sldId xmlns:r="http://schemas.openxmlformats.org/officeDocument/2006/relationships" id="262" r:id="R37bb9a1e54a948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8f6c2292f1476f" /><Relationship Type="http://schemas.openxmlformats.org/officeDocument/2006/relationships/slide" Target="/ppt/slides/slide1.xml" Id="R3f9091fea2d6489c" /><Relationship Type="http://schemas.openxmlformats.org/officeDocument/2006/relationships/slide" Target="/ppt/slides/slide2.xml" Id="Rd91613a768764126" /><Relationship Type="http://schemas.openxmlformats.org/officeDocument/2006/relationships/slide" Target="/ppt/slides/slide3.xml" Id="R5d70bf0b56604108" /><Relationship Type="http://schemas.openxmlformats.org/officeDocument/2006/relationships/slide" Target="/ppt/slides/slide4.xml" Id="Red57b4b716c74e56" /><Relationship Type="http://schemas.openxmlformats.org/officeDocument/2006/relationships/slide" Target="/ppt/slides/slide5.xml" Id="Racfcafb8ebad4cf4" /><Relationship Type="http://schemas.openxmlformats.org/officeDocument/2006/relationships/slide" Target="/ppt/slides/slide6.xml" Id="Rf18607516bb64e31" /><Relationship Type="http://schemas.openxmlformats.org/officeDocument/2006/relationships/slide" Target="/ppt/slides/slide7.xml" Id="R37bb9a1e54a948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8d6f4d96bf43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58c0bf4644eea" /><Relationship Type="http://schemas.openxmlformats.org/officeDocument/2006/relationships/theme" Target="/ppt/slideMasters/theme/theme1.xml" Id="R05d2ee742cd34d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658c0bf4644e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a0d06370243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5976cd8ad46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9e673bb094f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034a9294945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c6579f35a4a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71bb85f5044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e7ddf2b834c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ASPMO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ASPMO FINANS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4 810 851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4 829 087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ASPMO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Lasse Aspmo, Amtmannssvingen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7056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913 049 594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ASPMO FINANS AS</a:t>
            </a:r>
          </a:p>
        </p:txBody>
      </p:sp>
    </p:spTree>
  </p:cSld>
  <p:clrMapOvr>
    <a:masterClrMapping xmlns:a="http://schemas.openxmlformats.org/drawingml/2006/main"/>
  </p:clrMapOvr>
</p:sld>
</file>