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b66164ff2a4c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85863e634c42e5"/>
  </p:sldMasterIdLst>
  <p:sldIdLst>
    <p:sldId xmlns:r="http://schemas.openxmlformats.org/officeDocument/2006/relationships" id="256" r:id="R427812066dd14357"/>
    <p:sldId xmlns:r="http://schemas.openxmlformats.org/officeDocument/2006/relationships" id="257" r:id="Rd3ca40aa94f24431"/>
    <p:sldId xmlns:r="http://schemas.openxmlformats.org/officeDocument/2006/relationships" id="258" r:id="Ra0e62632d60a42d8"/>
    <p:sldId xmlns:r="http://schemas.openxmlformats.org/officeDocument/2006/relationships" id="259" r:id="R02fb57fe677c4cee"/>
    <p:sldId xmlns:r="http://schemas.openxmlformats.org/officeDocument/2006/relationships" id="260" r:id="R441a13288ac64e66"/>
    <p:sldId xmlns:r="http://schemas.openxmlformats.org/officeDocument/2006/relationships" id="261" r:id="R285c598097454687"/>
    <p:sldId xmlns:r="http://schemas.openxmlformats.org/officeDocument/2006/relationships" id="262" r:id="R78441184a88f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85863e634c42e5" /><Relationship Type="http://schemas.openxmlformats.org/officeDocument/2006/relationships/slide" Target="/ppt/slides/slide1.xml" Id="R427812066dd14357" /><Relationship Type="http://schemas.openxmlformats.org/officeDocument/2006/relationships/slide" Target="/ppt/slides/slide2.xml" Id="Rd3ca40aa94f24431" /><Relationship Type="http://schemas.openxmlformats.org/officeDocument/2006/relationships/slide" Target="/ppt/slides/slide3.xml" Id="Ra0e62632d60a42d8" /><Relationship Type="http://schemas.openxmlformats.org/officeDocument/2006/relationships/slide" Target="/ppt/slides/slide4.xml" Id="R02fb57fe677c4cee" /><Relationship Type="http://schemas.openxmlformats.org/officeDocument/2006/relationships/slide" Target="/ppt/slides/slide5.xml" Id="R441a13288ac64e66" /><Relationship Type="http://schemas.openxmlformats.org/officeDocument/2006/relationships/slide" Target="/ppt/slides/slide6.xml" Id="R285c598097454687" /><Relationship Type="http://schemas.openxmlformats.org/officeDocument/2006/relationships/slide" Target="/ppt/slides/slide7.xml" Id="R78441184a88f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26e4d9b3b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4e8171b9c4fb7" /><Relationship Type="http://schemas.openxmlformats.org/officeDocument/2006/relationships/theme" Target="/ppt/slideMasters/theme/theme1.xml" Id="R5409b035390f45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c4e8171b9c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647ad65f2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7a2481f274a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7b37f20734d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954a9ae1c46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b21bdef4e45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cc30109d047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7d21631da4a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BRAUTE EIENDOMSSELSKAP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BRAUTE EIENDOMSSELSKAP AS ble etablert [år] og holder til i Ørskog.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557 113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4 398 273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Malermester Braute AS, Elling O. Wallbøes veg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6240 Ørskog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913 049 713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BRAUTE EIENDOMSSELSKAP AS</a:t>
            </a:r>
          </a:p>
        </p:txBody>
      </p:sp>
    </p:spTree>
  </p:cSld>
  <p:clrMapOvr>
    <a:masterClrMapping xmlns:a="http://schemas.openxmlformats.org/drawingml/2006/main"/>
  </p:clrMapOvr>
</p:sld>
</file>