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94584b256643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92eda64db473c"/>
  </p:sldMasterIdLst>
  <p:sldIdLst>
    <p:sldId xmlns:r="http://schemas.openxmlformats.org/officeDocument/2006/relationships" id="256" r:id="Rb5f702dd2ce64948"/>
    <p:sldId xmlns:r="http://schemas.openxmlformats.org/officeDocument/2006/relationships" id="257" r:id="R703e11144a344b7d"/>
    <p:sldId xmlns:r="http://schemas.openxmlformats.org/officeDocument/2006/relationships" id="258" r:id="R0a0a2b4115af4fdd"/>
    <p:sldId xmlns:r="http://schemas.openxmlformats.org/officeDocument/2006/relationships" id="259" r:id="R1505c73977f9418f"/>
    <p:sldId xmlns:r="http://schemas.openxmlformats.org/officeDocument/2006/relationships" id="260" r:id="R1dbeea035ad644a5"/>
    <p:sldId xmlns:r="http://schemas.openxmlformats.org/officeDocument/2006/relationships" id="261" r:id="Rd2e2b801807642da"/>
    <p:sldId xmlns:r="http://schemas.openxmlformats.org/officeDocument/2006/relationships" id="262" r:id="R63ae60ed1ea1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92eda64db473c" /><Relationship Type="http://schemas.openxmlformats.org/officeDocument/2006/relationships/slide" Target="/ppt/slides/slide1.xml" Id="Rb5f702dd2ce64948" /><Relationship Type="http://schemas.openxmlformats.org/officeDocument/2006/relationships/slide" Target="/ppt/slides/slide2.xml" Id="R703e11144a344b7d" /><Relationship Type="http://schemas.openxmlformats.org/officeDocument/2006/relationships/slide" Target="/ppt/slides/slide3.xml" Id="R0a0a2b4115af4fdd" /><Relationship Type="http://schemas.openxmlformats.org/officeDocument/2006/relationships/slide" Target="/ppt/slides/slide4.xml" Id="R1505c73977f9418f" /><Relationship Type="http://schemas.openxmlformats.org/officeDocument/2006/relationships/slide" Target="/ppt/slides/slide5.xml" Id="R1dbeea035ad644a5" /><Relationship Type="http://schemas.openxmlformats.org/officeDocument/2006/relationships/slide" Target="/ppt/slides/slide6.xml" Id="Rd2e2b801807642da" /><Relationship Type="http://schemas.openxmlformats.org/officeDocument/2006/relationships/slide" Target="/ppt/slides/slide7.xml" Id="R63ae60ed1ea1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27d6db142245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82d653e0f4afe" /><Relationship Type="http://schemas.openxmlformats.org/officeDocument/2006/relationships/theme" Target="/ppt/slideMasters/theme/theme1.xml" Id="R66eca77f7a164d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a82d653e0f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a0ee6da374b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7b3ccd5784a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26f2e2a75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3f9d626f8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5dc76557f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40cfa27ae48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73a1d26224e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MOLTO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237 986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124 768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 TEAM HOLDING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SKAUG ANITA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913 052 811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MOLTO AS</a:t>
            </a:r>
          </a:p>
        </p:txBody>
      </p:sp>
    </p:spTree>
  </p:cSld>
  <p:clrMapOvr>
    <a:masterClrMapping xmlns:a="http://schemas.openxmlformats.org/drawingml/2006/main"/>
  </p:clrMapOvr>
</p:sld>
</file>