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44eaf22b846477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44688a812fc442f"/>
  </p:sldMasterIdLst>
  <p:sldIdLst>
    <p:sldId xmlns:r="http://schemas.openxmlformats.org/officeDocument/2006/relationships" id="256" r:id="R49f6a6dcbdad4788"/>
    <p:sldId xmlns:r="http://schemas.openxmlformats.org/officeDocument/2006/relationships" id="257" r:id="Rbede394f4200426d"/>
    <p:sldId xmlns:r="http://schemas.openxmlformats.org/officeDocument/2006/relationships" id="258" r:id="Re48c0751a1f04a80"/>
    <p:sldId xmlns:r="http://schemas.openxmlformats.org/officeDocument/2006/relationships" id="259" r:id="Rf268734c67904727"/>
    <p:sldId xmlns:r="http://schemas.openxmlformats.org/officeDocument/2006/relationships" id="260" r:id="R50c193fc83024bcb"/>
    <p:sldId xmlns:r="http://schemas.openxmlformats.org/officeDocument/2006/relationships" id="261" r:id="R6a143d73f3ad467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4688a812fc442f" /><Relationship Type="http://schemas.openxmlformats.org/officeDocument/2006/relationships/slide" Target="/ppt/slides/slide1.xml" Id="R49f6a6dcbdad4788" /><Relationship Type="http://schemas.openxmlformats.org/officeDocument/2006/relationships/slide" Target="/ppt/slides/slide2.xml" Id="Rbede394f4200426d" /><Relationship Type="http://schemas.openxmlformats.org/officeDocument/2006/relationships/slide" Target="/ppt/slides/slide3.xml" Id="Re48c0751a1f04a80" /><Relationship Type="http://schemas.openxmlformats.org/officeDocument/2006/relationships/slide" Target="/ppt/slides/slide4.xml" Id="Rf268734c67904727" /><Relationship Type="http://schemas.openxmlformats.org/officeDocument/2006/relationships/slide" Target="/ppt/slides/slide5.xml" Id="R50c193fc83024bcb" /><Relationship Type="http://schemas.openxmlformats.org/officeDocument/2006/relationships/slide" Target="/ppt/slides/slide6.xml" Id="R6a143d73f3ad467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06f55b12384ef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36a1c87fa64e4b" /><Relationship Type="http://schemas.openxmlformats.org/officeDocument/2006/relationships/theme" Target="/ppt/slideMasters/theme/theme1.xml" Id="R3bdaa77a688641a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236a1c87fa64e4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4669e139624f0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e28d20adfa425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7355574de54dc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48faebeadb491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c6e07d36c64f5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3aae66e48f4c6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PENSJONSPLAN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PENSJONSPLAN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PENSJONSPLAN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PENSJONSPLAN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PENSJONSPLAN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PENSJONSPLAN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Verkstedveien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2010 Strømmen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12 15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ses@pensjonsplan.no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913 053 508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PENSJONSPLAN AS</a:t>
            </a:r>
          </a:p>
        </p:txBody>
      </p:sp>
    </p:spTree>
  </p:cSld>
  <p:clrMapOvr>
    <a:masterClrMapping xmlns:a="http://schemas.openxmlformats.org/drawingml/2006/main"/>
  </p:clrMapOvr>
</p:sld>
</file>