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cfecdc3c6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3d7d5841048d2"/>
  </p:sldMasterIdLst>
  <p:sldIdLst>
    <p:sldId xmlns:r="http://schemas.openxmlformats.org/officeDocument/2006/relationships" id="256" r:id="Rfc4394edf98e46d7"/>
    <p:sldId xmlns:r="http://schemas.openxmlformats.org/officeDocument/2006/relationships" id="257" r:id="R0d51505759e74f06"/>
    <p:sldId xmlns:r="http://schemas.openxmlformats.org/officeDocument/2006/relationships" id="258" r:id="R48b146859dca4dfc"/>
    <p:sldId xmlns:r="http://schemas.openxmlformats.org/officeDocument/2006/relationships" id="259" r:id="Rce5eb813008748e8"/>
    <p:sldId xmlns:r="http://schemas.openxmlformats.org/officeDocument/2006/relationships" id="260" r:id="Rddc30ed0e5094515"/>
    <p:sldId xmlns:r="http://schemas.openxmlformats.org/officeDocument/2006/relationships" id="261" r:id="Rf588fc3e069d42f6"/>
    <p:sldId xmlns:r="http://schemas.openxmlformats.org/officeDocument/2006/relationships" id="262" r:id="Rb516599b5434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3d7d5841048d2" /><Relationship Type="http://schemas.openxmlformats.org/officeDocument/2006/relationships/slide" Target="/ppt/slides/slide1.xml" Id="Rfc4394edf98e46d7" /><Relationship Type="http://schemas.openxmlformats.org/officeDocument/2006/relationships/slide" Target="/ppt/slides/slide2.xml" Id="R0d51505759e74f06" /><Relationship Type="http://schemas.openxmlformats.org/officeDocument/2006/relationships/slide" Target="/ppt/slides/slide3.xml" Id="R48b146859dca4dfc" /><Relationship Type="http://schemas.openxmlformats.org/officeDocument/2006/relationships/slide" Target="/ppt/slides/slide4.xml" Id="Rce5eb813008748e8" /><Relationship Type="http://schemas.openxmlformats.org/officeDocument/2006/relationships/slide" Target="/ppt/slides/slide5.xml" Id="Rddc30ed0e5094515" /><Relationship Type="http://schemas.openxmlformats.org/officeDocument/2006/relationships/slide" Target="/ppt/slides/slide6.xml" Id="Rf588fc3e069d42f6" /><Relationship Type="http://schemas.openxmlformats.org/officeDocument/2006/relationships/slide" Target="/ppt/slides/slide7.xml" Id="Rb516599b5434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e51178004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20bbca9954fd8" /><Relationship Type="http://schemas.openxmlformats.org/officeDocument/2006/relationships/theme" Target="/ppt/slideMasters/theme/theme1.xml" Id="R2d87a8e65b18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20bbca995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0727365b6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cdf4a748b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f03c96d62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a4b109e34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c3e94316a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3aedf0367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92ed7452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