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fb67651b0b43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28177957794527"/>
  </p:sldMasterIdLst>
  <p:sldIdLst>
    <p:sldId xmlns:r="http://schemas.openxmlformats.org/officeDocument/2006/relationships" id="256" r:id="R1033a848a52b4e53"/>
    <p:sldId xmlns:r="http://schemas.openxmlformats.org/officeDocument/2006/relationships" id="257" r:id="R1ae93f87fb3c422c"/>
    <p:sldId xmlns:r="http://schemas.openxmlformats.org/officeDocument/2006/relationships" id="258" r:id="R8db42668f6dd4346"/>
    <p:sldId xmlns:r="http://schemas.openxmlformats.org/officeDocument/2006/relationships" id="259" r:id="Rd19f0df26ab640f2"/>
    <p:sldId xmlns:r="http://schemas.openxmlformats.org/officeDocument/2006/relationships" id="260" r:id="R5f9a04f41c9c4680"/>
    <p:sldId xmlns:r="http://schemas.openxmlformats.org/officeDocument/2006/relationships" id="261" r:id="R87393cefaaf34b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8177957794527" /><Relationship Type="http://schemas.openxmlformats.org/officeDocument/2006/relationships/slide" Target="/ppt/slides/slide1.xml" Id="R1033a848a52b4e53" /><Relationship Type="http://schemas.openxmlformats.org/officeDocument/2006/relationships/slide" Target="/ppt/slides/slide2.xml" Id="R1ae93f87fb3c422c" /><Relationship Type="http://schemas.openxmlformats.org/officeDocument/2006/relationships/slide" Target="/ppt/slides/slide3.xml" Id="R8db42668f6dd4346" /><Relationship Type="http://schemas.openxmlformats.org/officeDocument/2006/relationships/slide" Target="/ppt/slides/slide4.xml" Id="Rd19f0df26ab640f2" /><Relationship Type="http://schemas.openxmlformats.org/officeDocument/2006/relationships/slide" Target="/ppt/slides/slide5.xml" Id="R5f9a04f41c9c4680" /><Relationship Type="http://schemas.openxmlformats.org/officeDocument/2006/relationships/slide" Target="/ppt/slides/slide6.xml" Id="R87393cefaaf34b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7ce84b8ee42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39bf0a4fd4d60" /><Relationship Type="http://schemas.openxmlformats.org/officeDocument/2006/relationships/theme" Target="/ppt/slideMasters/theme/theme1.xml" Id="R16af9f39d3fa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39bf0a4fd4d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588f5c63a42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2ee6f018b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546c9b8e84f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11b096ede43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476d7bf9148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903139b5b48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JAMLO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JAMLO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NELO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88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913 058 747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JAMLO</a:t>
            </a:r>
          </a:p>
        </p:txBody>
      </p:sp>
    </p:spTree>
  </p:cSld>
  <p:clrMapOvr>
    <a:masterClrMapping xmlns:a="http://schemas.openxmlformats.org/drawingml/2006/main"/>
  </p:clrMapOvr>
</p:sld>
</file>