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8ec25a0bb7f4d3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a5a0ae6ba2f4e48"/>
  </p:sldMasterIdLst>
  <p:sldIdLst>
    <p:sldId xmlns:r="http://schemas.openxmlformats.org/officeDocument/2006/relationships" id="256" r:id="Rfddd62bab80f4424"/>
    <p:sldId xmlns:r="http://schemas.openxmlformats.org/officeDocument/2006/relationships" id="257" r:id="R77bd42b2bebc4254"/>
    <p:sldId xmlns:r="http://schemas.openxmlformats.org/officeDocument/2006/relationships" id="258" r:id="R8b7cdfe265d34598"/>
    <p:sldId xmlns:r="http://schemas.openxmlformats.org/officeDocument/2006/relationships" id="259" r:id="R16913f4cfebc47e1"/>
    <p:sldId xmlns:r="http://schemas.openxmlformats.org/officeDocument/2006/relationships" id="260" r:id="R85e74d9b819d45a1"/>
    <p:sldId xmlns:r="http://schemas.openxmlformats.org/officeDocument/2006/relationships" id="261" r:id="R20d1dde89a344dd4"/>
    <p:sldId xmlns:r="http://schemas.openxmlformats.org/officeDocument/2006/relationships" id="262" r:id="R7919241841f3470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a5a0ae6ba2f4e48" /><Relationship Type="http://schemas.openxmlformats.org/officeDocument/2006/relationships/slide" Target="/ppt/slides/slide1.xml" Id="Rfddd62bab80f4424" /><Relationship Type="http://schemas.openxmlformats.org/officeDocument/2006/relationships/slide" Target="/ppt/slides/slide2.xml" Id="R77bd42b2bebc4254" /><Relationship Type="http://schemas.openxmlformats.org/officeDocument/2006/relationships/slide" Target="/ppt/slides/slide3.xml" Id="R8b7cdfe265d34598" /><Relationship Type="http://schemas.openxmlformats.org/officeDocument/2006/relationships/slide" Target="/ppt/slides/slide4.xml" Id="R16913f4cfebc47e1" /><Relationship Type="http://schemas.openxmlformats.org/officeDocument/2006/relationships/slide" Target="/ppt/slides/slide5.xml" Id="R85e74d9b819d45a1" /><Relationship Type="http://schemas.openxmlformats.org/officeDocument/2006/relationships/slide" Target="/ppt/slides/slide6.xml" Id="R20d1dde89a344dd4" /><Relationship Type="http://schemas.openxmlformats.org/officeDocument/2006/relationships/slide" Target="/ppt/slides/slide7.xml" Id="R7919241841f3470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5a4e4250f974e0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c9fb8177f84e8e" /><Relationship Type="http://schemas.openxmlformats.org/officeDocument/2006/relationships/theme" Target="/ppt/slideMasters/theme/theme1.xml" Id="R4e456030866149d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5c9fb8177f84e8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ed88bc73d3422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4805c82a304d3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278c3557bb481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f7e04fc25144b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615d4b90f048a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72c4912d364f1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ef97283243461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BBM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BBM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BBM AS ble etablert [år] og holder til i Fana.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BBM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BBM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BBM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1 746 986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1 316 947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860 961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1 819 171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6 360 677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BBM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DJØNNE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SLEIRE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BBM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Nordvikvegen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5245 Fana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913 059 263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BBM AS</a:t>
            </a:r>
          </a:p>
        </p:txBody>
      </p:sp>
    </p:spTree>
  </p:cSld>
  <p:clrMapOvr>
    <a:masterClrMapping xmlns:a="http://schemas.openxmlformats.org/drawingml/2006/main"/>
  </p:clrMapOvr>
</p:sld>
</file>