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5c1912f5f346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88dc6c560f437b"/>
  </p:sldMasterIdLst>
  <p:sldIdLst>
    <p:sldId xmlns:r="http://schemas.openxmlformats.org/officeDocument/2006/relationships" id="256" r:id="R46f4ad378dd94fd9"/>
    <p:sldId xmlns:r="http://schemas.openxmlformats.org/officeDocument/2006/relationships" id="257" r:id="R2ac67d265745466a"/>
    <p:sldId xmlns:r="http://schemas.openxmlformats.org/officeDocument/2006/relationships" id="258" r:id="Re947774f26c845fe"/>
    <p:sldId xmlns:r="http://schemas.openxmlformats.org/officeDocument/2006/relationships" id="259" r:id="R95a63fbf35bd439b"/>
    <p:sldId xmlns:r="http://schemas.openxmlformats.org/officeDocument/2006/relationships" id="260" r:id="Rbc051888541f4c36"/>
    <p:sldId xmlns:r="http://schemas.openxmlformats.org/officeDocument/2006/relationships" id="261" r:id="Rec1cf4d2d17447af"/>
    <p:sldId xmlns:r="http://schemas.openxmlformats.org/officeDocument/2006/relationships" id="262" r:id="Re66f25c87e564d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88dc6c560f437b" /><Relationship Type="http://schemas.openxmlformats.org/officeDocument/2006/relationships/slide" Target="/ppt/slides/slide1.xml" Id="R46f4ad378dd94fd9" /><Relationship Type="http://schemas.openxmlformats.org/officeDocument/2006/relationships/slide" Target="/ppt/slides/slide2.xml" Id="R2ac67d265745466a" /><Relationship Type="http://schemas.openxmlformats.org/officeDocument/2006/relationships/slide" Target="/ppt/slides/slide3.xml" Id="Re947774f26c845fe" /><Relationship Type="http://schemas.openxmlformats.org/officeDocument/2006/relationships/slide" Target="/ppt/slides/slide4.xml" Id="R95a63fbf35bd439b" /><Relationship Type="http://schemas.openxmlformats.org/officeDocument/2006/relationships/slide" Target="/ppt/slides/slide5.xml" Id="Rbc051888541f4c36" /><Relationship Type="http://schemas.openxmlformats.org/officeDocument/2006/relationships/slide" Target="/ppt/slides/slide6.xml" Id="Rec1cf4d2d17447af" /><Relationship Type="http://schemas.openxmlformats.org/officeDocument/2006/relationships/slide" Target="/ppt/slides/slide7.xml" Id="Re66f25c87e564d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1cd3db2d014d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fc3d2d7e284217" /><Relationship Type="http://schemas.openxmlformats.org/officeDocument/2006/relationships/theme" Target="/ppt/slideMasters/theme/theme1.xml" Id="Rfa59be403f404d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fc3d2d7e2842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8cd21993e14a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5fd96f831542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08582569a44f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9be981b27d4a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a258f842a142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062ea0f37a48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8e44c7c79146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HAMAR REGNSKAP OG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 REGNSKAP OG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HAMAR REGNSKAP OG ØKONOMI AS ble etablert [år] og holder til i Furnes.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 REGNSKAP OG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 REGNSKAP OG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 REGNSKAP OG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3 889 144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362 087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294 093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946 099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2 041 632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 REGNSKAP OG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KARLSVOGNEN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 REGNSKAP OG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Nydalstråkket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2320 Furnes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kari@hamar-regnskap.no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www.hamar-regnskap.no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913 059 824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 REGNSKAP OG ØKONOMI AS</a:t>
            </a:r>
          </a:p>
        </p:txBody>
      </p:sp>
    </p:spTree>
  </p:cSld>
  <p:clrMapOvr>
    <a:masterClrMapping xmlns:a="http://schemas.openxmlformats.org/drawingml/2006/main"/>
  </p:clrMapOvr>
</p:sld>
</file>