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88eb7229949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4d732fe7f9463b"/>
  </p:sldMasterIdLst>
  <p:sldIdLst>
    <p:sldId xmlns:r="http://schemas.openxmlformats.org/officeDocument/2006/relationships" id="256" r:id="R82f652c32396431d"/>
    <p:sldId xmlns:r="http://schemas.openxmlformats.org/officeDocument/2006/relationships" id="257" r:id="Ra51ae15a1ca849d4"/>
    <p:sldId xmlns:r="http://schemas.openxmlformats.org/officeDocument/2006/relationships" id="258" r:id="R058cd67ab106431a"/>
    <p:sldId xmlns:r="http://schemas.openxmlformats.org/officeDocument/2006/relationships" id="259" r:id="R956a1577744e424a"/>
    <p:sldId xmlns:r="http://schemas.openxmlformats.org/officeDocument/2006/relationships" id="260" r:id="R08ac2b6fbc034376"/>
    <p:sldId xmlns:r="http://schemas.openxmlformats.org/officeDocument/2006/relationships" id="261" r:id="Ra108f437b23c4357"/>
    <p:sldId xmlns:r="http://schemas.openxmlformats.org/officeDocument/2006/relationships" id="262" r:id="Rc0142a7179874e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d732fe7f9463b" /><Relationship Type="http://schemas.openxmlformats.org/officeDocument/2006/relationships/slide" Target="/ppt/slides/slide1.xml" Id="R82f652c32396431d" /><Relationship Type="http://schemas.openxmlformats.org/officeDocument/2006/relationships/slide" Target="/ppt/slides/slide2.xml" Id="Ra51ae15a1ca849d4" /><Relationship Type="http://schemas.openxmlformats.org/officeDocument/2006/relationships/slide" Target="/ppt/slides/slide3.xml" Id="R058cd67ab106431a" /><Relationship Type="http://schemas.openxmlformats.org/officeDocument/2006/relationships/slide" Target="/ppt/slides/slide4.xml" Id="R956a1577744e424a" /><Relationship Type="http://schemas.openxmlformats.org/officeDocument/2006/relationships/slide" Target="/ppt/slides/slide5.xml" Id="R08ac2b6fbc034376" /><Relationship Type="http://schemas.openxmlformats.org/officeDocument/2006/relationships/slide" Target="/ppt/slides/slide6.xml" Id="Ra108f437b23c4357" /><Relationship Type="http://schemas.openxmlformats.org/officeDocument/2006/relationships/slide" Target="/ppt/slides/slide7.xml" Id="Rc0142a7179874e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362ccec45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11d7655bd4b0d" /><Relationship Type="http://schemas.openxmlformats.org/officeDocument/2006/relationships/theme" Target="/ppt/slideMasters/theme/theme1.xml" Id="R9f1bb7f7dbc3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711d7655bd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90ab213fb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8aa908eb1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42377d9e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3840cfb8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9f0999b374e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184974e4f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942ed2826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8 463 358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1 593 957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AJBAS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913 063 015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KOST AS</a:t>
            </a:r>
          </a:p>
        </p:txBody>
      </p:sp>
    </p:spTree>
  </p:cSld>
  <p:clrMapOvr>
    <a:masterClrMapping xmlns:a="http://schemas.openxmlformats.org/drawingml/2006/main"/>
  </p:clrMapOvr>
</p:sld>
</file>