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580170730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aa2c346c846b8"/>
  </p:sldMasterIdLst>
  <p:sldIdLst>
    <p:sldId xmlns:r="http://schemas.openxmlformats.org/officeDocument/2006/relationships" id="256" r:id="Re4ace427eecc4db2"/>
    <p:sldId xmlns:r="http://schemas.openxmlformats.org/officeDocument/2006/relationships" id="257" r:id="Rd8e0ee9a20034425"/>
    <p:sldId xmlns:r="http://schemas.openxmlformats.org/officeDocument/2006/relationships" id="258" r:id="Rc1d534f63e404019"/>
    <p:sldId xmlns:r="http://schemas.openxmlformats.org/officeDocument/2006/relationships" id="259" r:id="R79e3524d06f746b0"/>
    <p:sldId xmlns:r="http://schemas.openxmlformats.org/officeDocument/2006/relationships" id="260" r:id="Rbb23a8576c4d4e23"/>
    <p:sldId xmlns:r="http://schemas.openxmlformats.org/officeDocument/2006/relationships" id="261" r:id="R84142d7db254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aa2c346c846b8" /><Relationship Type="http://schemas.openxmlformats.org/officeDocument/2006/relationships/slide" Target="/ppt/slides/slide1.xml" Id="Re4ace427eecc4db2" /><Relationship Type="http://schemas.openxmlformats.org/officeDocument/2006/relationships/slide" Target="/ppt/slides/slide2.xml" Id="Rd8e0ee9a20034425" /><Relationship Type="http://schemas.openxmlformats.org/officeDocument/2006/relationships/slide" Target="/ppt/slides/slide3.xml" Id="Rc1d534f63e404019" /><Relationship Type="http://schemas.openxmlformats.org/officeDocument/2006/relationships/slide" Target="/ppt/slides/slide4.xml" Id="R79e3524d06f746b0" /><Relationship Type="http://schemas.openxmlformats.org/officeDocument/2006/relationships/slide" Target="/ppt/slides/slide5.xml" Id="Rbb23a8576c4d4e23" /><Relationship Type="http://schemas.openxmlformats.org/officeDocument/2006/relationships/slide" Target="/ppt/slides/slide6.xml" Id="R84142d7db254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38d55889f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002b9070411f" /><Relationship Type="http://schemas.openxmlformats.org/officeDocument/2006/relationships/theme" Target="/ppt/slideMasters/theme/theme1.xml" Id="Rb481503a19da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9002b9070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8b409e05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877c2cc5d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5c0b51831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c4c1d90cd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64ce123dc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d80099c5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petter.kveil@gmail.com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913 065 905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