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b2073ddf124f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ed6d01f4824560"/>
  </p:sldMasterIdLst>
  <p:sldIdLst>
    <p:sldId xmlns:r="http://schemas.openxmlformats.org/officeDocument/2006/relationships" id="256" r:id="Re3a35ec06d0e4b92"/>
    <p:sldId xmlns:r="http://schemas.openxmlformats.org/officeDocument/2006/relationships" id="257" r:id="Ref80359c5bd14ad1"/>
    <p:sldId xmlns:r="http://schemas.openxmlformats.org/officeDocument/2006/relationships" id="258" r:id="Rc0f17031e14d4814"/>
    <p:sldId xmlns:r="http://schemas.openxmlformats.org/officeDocument/2006/relationships" id="259" r:id="R5a3d28de5c914acc"/>
    <p:sldId xmlns:r="http://schemas.openxmlformats.org/officeDocument/2006/relationships" id="260" r:id="Rf9f32313a36c4858"/>
    <p:sldId xmlns:r="http://schemas.openxmlformats.org/officeDocument/2006/relationships" id="261" r:id="R63236b09c281451d"/>
    <p:sldId xmlns:r="http://schemas.openxmlformats.org/officeDocument/2006/relationships" id="262" r:id="R72939c81b92f43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ed6d01f4824560" /><Relationship Type="http://schemas.openxmlformats.org/officeDocument/2006/relationships/slide" Target="/ppt/slides/slide1.xml" Id="Re3a35ec06d0e4b92" /><Relationship Type="http://schemas.openxmlformats.org/officeDocument/2006/relationships/slide" Target="/ppt/slides/slide2.xml" Id="Ref80359c5bd14ad1" /><Relationship Type="http://schemas.openxmlformats.org/officeDocument/2006/relationships/slide" Target="/ppt/slides/slide3.xml" Id="Rc0f17031e14d4814" /><Relationship Type="http://schemas.openxmlformats.org/officeDocument/2006/relationships/slide" Target="/ppt/slides/slide4.xml" Id="R5a3d28de5c914acc" /><Relationship Type="http://schemas.openxmlformats.org/officeDocument/2006/relationships/slide" Target="/ppt/slides/slide5.xml" Id="Rf9f32313a36c4858" /><Relationship Type="http://schemas.openxmlformats.org/officeDocument/2006/relationships/slide" Target="/ppt/slides/slide6.xml" Id="R63236b09c281451d" /><Relationship Type="http://schemas.openxmlformats.org/officeDocument/2006/relationships/slide" Target="/ppt/slides/slide7.xml" Id="R72939c81b92f43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2baee65b640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73e86255d42a9" /><Relationship Type="http://schemas.openxmlformats.org/officeDocument/2006/relationships/theme" Target="/ppt/slideMasters/theme/theme1.xml" Id="R1f5cd9b50ae84a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773e86255d42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18f1725e84b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8c65c26e941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c5f38156342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cf947d7684b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e491e47054a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ca9972f9a44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5db2b041143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KVEIL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KVEIL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3 500 611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29 271 999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29 277 402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KVEIL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Rambergveien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petter.kveil@gmail.com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913 065 905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KVEIL INVEST AS</a:t>
            </a:r>
          </a:p>
        </p:txBody>
      </p:sp>
    </p:spTree>
  </p:cSld>
  <p:clrMapOvr>
    <a:masterClrMapping xmlns:a="http://schemas.openxmlformats.org/drawingml/2006/main"/>
  </p:clrMapOvr>
</p:sld>
</file>