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2d37110ad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f7e90b1c54c8d"/>
  </p:sldMasterIdLst>
  <p:sldIdLst>
    <p:sldId xmlns:r="http://schemas.openxmlformats.org/officeDocument/2006/relationships" id="256" r:id="Re299a328b4334620"/>
    <p:sldId xmlns:r="http://schemas.openxmlformats.org/officeDocument/2006/relationships" id="257" r:id="R78752bd10ba245a5"/>
    <p:sldId xmlns:r="http://schemas.openxmlformats.org/officeDocument/2006/relationships" id="258" r:id="R574a3e6a8678409b"/>
    <p:sldId xmlns:r="http://schemas.openxmlformats.org/officeDocument/2006/relationships" id="259" r:id="R970735ef991040cb"/>
    <p:sldId xmlns:r="http://schemas.openxmlformats.org/officeDocument/2006/relationships" id="260" r:id="Rd54b0031f0ef4d68"/>
    <p:sldId xmlns:r="http://schemas.openxmlformats.org/officeDocument/2006/relationships" id="261" r:id="Rb38249a66ac2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f7e90b1c54c8d" /><Relationship Type="http://schemas.openxmlformats.org/officeDocument/2006/relationships/slide" Target="/ppt/slides/slide1.xml" Id="Re299a328b4334620" /><Relationship Type="http://schemas.openxmlformats.org/officeDocument/2006/relationships/slide" Target="/ppt/slides/slide2.xml" Id="R78752bd10ba245a5" /><Relationship Type="http://schemas.openxmlformats.org/officeDocument/2006/relationships/slide" Target="/ppt/slides/slide3.xml" Id="R574a3e6a8678409b" /><Relationship Type="http://schemas.openxmlformats.org/officeDocument/2006/relationships/slide" Target="/ppt/slides/slide4.xml" Id="R970735ef991040cb" /><Relationship Type="http://schemas.openxmlformats.org/officeDocument/2006/relationships/slide" Target="/ppt/slides/slide5.xml" Id="Rd54b0031f0ef4d68" /><Relationship Type="http://schemas.openxmlformats.org/officeDocument/2006/relationships/slide" Target="/ppt/slides/slide6.xml" Id="Rb38249a66ac2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a30468807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31d7e06e4bce" /><Relationship Type="http://schemas.openxmlformats.org/officeDocument/2006/relationships/theme" Target="/ppt/slideMasters/theme/theme1.xml" Id="Rb2540d098d34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231d7e06e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2be25ca44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4cef00df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3a0d71e08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f8442a7c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e955d907e4c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9c68385a447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LYNGDALS AVIS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LYNGDALS AVIS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Fiboveien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70 32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lyngdalsavis.no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913 069 463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LYNGDALS AVIS AS</a:t>
            </a:r>
          </a:p>
        </p:txBody>
      </p:sp>
    </p:spTree>
  </p:cSld>
  <p:clrMapOvr>
    <a:masterClrMapping xmlns:a="http://schemas.openxmlformats.org/drawingml/2006/main"/>
  </p:clrMapOvr>
</p:sld>
</file>