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2eae1ec09c43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16838543a94f12"/>
  </p:sldMasterIdLst>
  <p:sldIdLst>
    <p:sldId xmlns:r="http://schemas.openxmlformats.org/officeDocument/2006/relationships" id="256" r:id="Rdf0cae3a5bee464c"/>
    <p:sldId xmlns:r="http://schemas.openxmlformats.org/officeDocument/2006/relationships" id="257" r:id="R6512601bbc2747fd"/>
    <p:sldId xmlns:r="http://schemas.openxmlformats.org/officeDocument/2006/relationships" id="258" r:id="R9f195d38d90b4bce"/>
    <p:sldId xmlns:r="http://schemas.openxmlformats.org/officeDocument/2006/relationships" id="259" r:id="R81df784deb6941ee"/>
    <p:sldId xmlns:r="http://schemas.openxmlformats.org/officeDocument/2006/relationships" id="260" r:id="Rfa3a4a34ecbe4f61"/>
    <p:sldId xmlns:r="http://schemas.openxmlformats.org/officeDocument/2006/relationships" id="261" r:id="Re4f75ae472de4403"/>
    <p:sldId xmlns:r="http://schemas.openxmlformats.org/officeDocument/2006/relationships" id="262" r:id="R0d73dc7e49e145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16838543a94f12" /><Relationship Type="http://schemas.openxmlformats.org/officeDocument/2006/relationships/slide" Target="/ppt/slides/slide1.xml" Id="Rdf0cae3a5bee464c" /><Relationship Type="http://schemas.openxmlformats.org/officeDocument/2006/relationships/slide" Target="/ppt/slides/slide2.xml" Id="R6512601bbc2747fd" /><Relationship Type="http://schemas.openxmlformats.org/officeDocument/2006/relationships/slide" Target="/ppt/slides/slide3.xml" Id="R9f195d38d90b4bce" /><Relationship Type="http://schemas.openxmlformats.org/officeDocument/2006/relationships/slide" Target="/ppt/slides/slide4.xml" Id="R81df784deb6941ee" /><Relationship Type="http://schemas.openxmlformats.org/officeDocument/2006/relationships/slide" Target="/ppt/slides/slide5.xml" Id="Rfa3a4a34ecbe4f61" /><Relationship Type="http://schemas.openxmlformats.org/officeDocument/2006/relationships/slide" Target="/ppt/slides/slide6.xml" Id="Re4f75ae472de4403" /><Relationship Type="http://schemas.openxmlformats.org/officeDocument/2006/relationships/slide" Target="/ppt/slides/slide7.xml" Id="R0d73dc7e49e145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2362ef0c8a4a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e218214d084f6e" /><Relationship Type="http://schemas.openxmlformats.org/officeDocument/2006/relationships/theme" Target="/ppt/slideMasters/theme/theme1.xml" Id="R81649c61a05a42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e218214d084f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642ed0068149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52b3d13d5047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73803e0d3b45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d7e214612f44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4c06f2c63d43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41f7a78c5d4d2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1260e380fe4f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AMERICAN CRANE NORWAY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AMERICAN CRANE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AMERICAN CRANE NORWAY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AMERICAN CRANE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AMERICAN CRANE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AMERICAN CRANE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−92 670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−92 670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AMERICAN CRANE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AMERICAN CRANE &amp; EQUIPMENT CORPORAT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AMERICAN CRANE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913 070 089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AMERICAN CRANE NORWAY AS</a:t>
            </a:r>
          </a:p>
        </p:txBody>
      </p:sp>
    </p:spTree>
  </p:cSld>
  <p:clrMapOvr>
    <a:masterClrMapping xmlns:a="http://schemas.openxmlformats.org/drawingml/2006/main"/>
  </p:clrMapOvr>
</p:sld>
</file>