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9c75bddf6ac488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dd9f6f63e2d4163"/>
  </p:sldMasterIdLst>
  <p:sldIdLst>
    <p:sldId xmlns:r="http://schemas.openxmlformats.org/officeDocument/2006/relationships" id="256" r:id="R3858a0dbc79b4afb"/>
    <p:sldId xmlns:r="http://schemas.openxmlformats.org/officeDocument/2006/relationships" id="257" r:id="Rea174a0b89fb4e48"/>
    <p:sldId xmlns:r="http://schemas.openxmlformats.org/officeDocument/2006/relationships" id="258" r:id="Rbd40cece10544b97"/>
    <p:sldId xmlns:r="http://schemas.openxmlformats.org/officeDocument/2006/relationships" id="259" r:id="Rb883ad28fecf43b3"/>
    <p:sldId xmlns:r="http://schemas.openxmlformats.org/officeDocument/2006/relationships" id="260" r:id="Rdaf636d3ebaa497e"/>
    <p:sldId xmlns:r="http://schemas.openxmlformats.org/officeDocument/2006/relationships" id="261" r:id="Rf323f6b19e3643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d9f6f63e2d4163" /><Relationship Type="http://schemas.openxmlformats.org/officeDocument/2006/relationships/slide" Target="/ppt/slides/slide1.xml" Id="R3858a0dbc79b4afb" /><Relationship Type="http://schemas.openxmlformats.org/officeDocument/2006/relationships/slide" Target="/ppt/slides/slide2.xml" Id="Rea174a0b89fb4e48" /><Relationship Type="http://schemas.openxmlformats.org/officeDocument/2006/relationships/slide" Target="/ppt/slides/slide3.xml" Id="Rbd40cece10544b97" /><Relationship Type="http://schemas.openxmlformats.org/officeDocument/2006/relationships/slide" Target="/ppt/slides/slide4.xml" Id="Rb883ad28fecf43b3" /><Relationship Type="http://schemas.openxmlformats.org/officeDocument/2006/relationships/slide" Target="/ppt/slides/slide5.xml" Id="Rdaf636d3ebaa497e" /><Relationship Type="http://schemas.openxmlformats.org/officeDocument/2006/relationships/slide" Target="/ppt/slides/slide6.xml" Id="Rf323f6b19e3643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52e71944a644e3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70f0d464844485" /><Relationship Type="http://schemas.openxmlformats.org/officeDocument/2006/relationships/theme" Target="/ppt/slideMasters/theme/theme1.xml" Id="R72d84b627423457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b70f0d46484448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df11be9a2a4a7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1e93b68b8e497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255533157145b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fda556b5394a4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34d1e4d01242d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097d711762420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EGERSUND HAVNEBASE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EGERSUND HAVNEBASE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EGERSUND HAVNEBASE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EGERSUND HAVNEBASE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EGERSUND HAVNEBASE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EGERSUND HAVNEBASE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SANNARNES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HELLESTØ FINANS AS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INVESCO AS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VIGGEN INVEST AS  –  15,0 %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 - INVEST AS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EGERSUND HAVNEBASE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913 070 739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EGERSUND HAVNEBASE AS</a:t>
            </a:r>
          </a:p>
        </p:txBody>
      </p:sp>
    </p:spTree>
  </p:cSld>
  <p:clrMapOvr>
    <a:masterClrMapping xmlns:a="http://schemas.openxmlformats.org/drawingml/2006/main"/>
  </p:clrMapOvr>
</p:sld>
</file>