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ad4324b622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8e2f6be6ef43eb"/>
  </p:sldMasterIdLst>
  <p:sldIdLst>
    <p:sldId xmlns:r="http://schemas.openxmlformats.org/officeDocument/2006/relationships" id="256" r:id="Rbb0d0e0a3bbb42c0"/>
    <p:sldId xmlns:r="http://schemas.openxmlformats.org/officeDocument/2006/relationships" id="257" r:id="Rf866b9f457f64498"/>
    <p:sldId xmlns:r="http://schemas.openxmlformats.org/officeDocument/2006/relationships" id="258" r:id="R2acaea1c2a4d469a"/>
    <p:sldId xmlns:r="http://schemas.openxmlformats.org/officeDocument/2006/relationships" id="259" r:id="R1181ace50d1f4061"/>
    <p:sldId xmlns:r="http://schemas.openxmlformats.org/officeDocument/2006/relationships" id="260" r:id="Re879c6f1bc714139"/>
    <p:sldId xmlns:r="http://schemas.openxmlformats.org/officeDocument/2006/relationships" id="261" r:id="R306520ca994c4a14"/>
    <p:sldId xmlns:r="http://schemas.openxmlformats.org/officeDocument/2006/relationships" id="262" r:id="Rd4f2babf45f944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e2f6be6ef43eb" /><Relationship Type="http://schemas.openxmlformats.org/officeDocument/2006/relationships/slide" Target="/ppt/slides/slide1.xml" Id="Rbb0d0e0a3bbb42c0" /><Relationship Type="http://schemas.openxmlformats.org/officeDocument/2006/relationships/slide" Target="/ppt/slides/slide2.xml" Id="Rf866b9f457f64498" /><Relationship Type="http://schemas.openxmlformats.org/officeDocument/2006/relationships/slide" Target="/ppt/slides/slide3.xml" Id="R2acaea1c2a4d469a" /><Relationship Type="http://schemas.openxmlformats.org/officeDocument/2006/relationships/slide" Target="/ppt/slides/slide4.xml" Id="R1181ace50d1f4061" /><Relationship Type="http://schemas.openxmlformats.org/officeDocument/2006/relationships/slide" Target="/ppt/slides/slide5.xml" Id="Re879c6f1bc714139" /><Relationship Type="http://schemas.openxmlformats.org/officeDocument/2006/relationships/slide" Target="/ppt/slides/slide6.xml" Id="R306520ca994c4a14" /><Relationship Type="http://schemas.openxmlformats.org/officeDocument/2006/relationships/slide" Target="/ppt/slides/slide7.xml" Id="Rd4f2babf45f944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75c47b4b84f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c15db45b54df0" /><Relationship Type="http://schemas.openxmlformats.org/officeDocument/2006/relationships/theme" Target="/ppt/slideMasters/theme/theme1.xml" Id="R068c7b886f224e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c15db45b54d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7d0dc17c840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73ddc6bad42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44737c226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b6ab29b4741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3d1c1c328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74ab6b4414c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b6f9351884b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MAERSK TRAINING CRISIS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MAERSK TRAINING CRISIS MANAGEMENT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38 431 417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1 552 194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16 029 208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131 882 093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157 516 675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MAERSK TRAINING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97 76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www.resq.no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MAERSK TRAINING CRISIS MANAGEMENT AS</a:t>
            </a:r>
          </a:p>
        </p:txBody>
      </p:sp>
    </p:spTree>
  </p:cSld>
  <p:clrMapOvr>
    <a:masterClrMapping xmlns:a="http://schemas.openxmlformats.org/drawingml/2006/main"/>
  </p:clrMapOvr>
</p:sld>
</file>