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4e94bb292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d4090473e4268"/>
  </p:sldMasterIdLst>
  <p:sldIdLst>
    <p:sldId xmlns:r="http://schemas.openxmlformats.org/officeDocument/2006/relationships" id="256" r:id="R550d48b708fd4dcb"/>
    <p:sldId xmlns:r="http://schemas.openxmlformats.org/officeDocument/2006/relationships" id="257" r:id="R7b94af46e36140f9"/>
    <p:sldId xmlns:r="http://schemas.openxmlformats.org/officeDocument/2006/relationships" id="258" r:id="Rb7e97d15bb6146de"/>
    <p:sldId xmlns:r="http://schemas.openxmlformats.org/officeDocument/2006/relationships" id="259" r:id="Reb8c2e9da1254904"/>
    <p:sldId xmlns:r="http://schemas.openxmlformats.org/officeDocument/2006/relationships" id="260" r:id="R9f122dec29ce4b90"/>
    <p:sldId xmlns:r="http://schemas.openxmlformats.org/officeDocument/2006/relationships" id="261" r:id="R3d936c80a18a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d4090473e4268" /><Relationship Type="http://schemas.openxmlformats.org/officeDocument/2006/relationships/slide" Target="/ppt/slides/slide1.xml" Id="R550d48b708fd4dcb" /><Relationship Type="http://schemas.openxmlformats.org/officeDocument/2006/relationships/slide" Target="/ppt/slides/slide2.xml" Id="R7b94af46e36140f9" /><Relationship Type="http://schemas.openxmlformats.org/officeDocument/2006/relationships/slide" Target="/ppt/slides/slide3.xml" Id="Rb7e97d15bb6146de" /><Relationship Type="http://schemas.openxmlformats.org/officeDocument/2006/relationships/slide" Target="/ppt/slides/slide4.xml" Id="Reb8c2e9da1254904" /><Relationship Type="http://schemas.openxmlformats.org/officeDocument/2006/relationships/slide" Target="/ppt/slides/slide5.xml" Id="R9f122dec29ce4b90" /><Relationship Type="http://schemas.openxmlformats.org/officeDocument/2006/relationships/slide" Target="/ppt/slides/slide6.xml" Id="R3d936c80a18a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f024d88b8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67ab9ae54379" /><Relationship Type="http://schemas.openxmlformats.org/officeDocument/2006/relationships/theme" Target="/ppt/slideMasters/theme/theme1.xml" Id="Rc7f07bd66fd2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c67ab9ae5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a81a57760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f05c28221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254965b98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40d39d68242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806245de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ef357c55f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Torunn Haavardsholm, Suhms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torunnhaavardsholm@gmail.com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913 073 258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