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64d824362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20709c3ea4023"/>
  </p:sldMasterIdLst>
  <p:sldIdLst>
    <p:sldId xmlns:r="http://schemas.openxmlformats.org/officeDocument/2006/relationships" id="256" r:id="R61ee9bd020444405"/>
    <p:sldId xmlns:r="http://schemas.openxmlformats.org/officeDocument/2006/relationships" id="257" r:id="Rd7d4fc02a1414125"/>
    <p:sldId xmlns:r="http://schemas.openxmlformats.org/officeDocument/2006/relationships" id="258" r:id="Rcfd8044639f246c8"/>
    <p:sldId xmlns:r="http://schemas.openxmlformats.org/officeDocument/2006/relationships" id="259" r:id="R9a18f7868f284bb6"/>
    <p:sldId xmlns:r="http://schemas.openxmlformats.org/officeDocument/2006/relationships" id="260" r:id="Rabd6bfa425a54d8f"/>
    <p:sldId xmlns:r="http://schemas.openxmlformats.org/officeDocument/2006/relationships" id="261" r:id="R660db31ea67e4d98"/>
    <p:sldId xmlns:r="http://schemas.openxmlformats.org/officeDocument/2006/relationships" id="262" r:id="R2b9226b472e9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20709c3ea4023" /><Relationship Type="http://schemas.openxmlformats.org/officeDocument/2006/relationships/slide" Target="/ppt/slides/slide1.xml" Id="R61ee9bd020444405" /><Relationship Type="http://schemas.openxmlformats.org/officeDocument/2006/relationships/slide" Target="/ppt/slides/slide2.xml" Id="Rd7d4fc02a1414125" /><Relationship Type="http://schemas.openxmlformats.org/officeDocument/2006/relationships/slide" Target="/ppt/slides/slide3.xml" Id="Rcfd8044639f246c8" /><Relationship Type="http://schemas.openxmlformats.org/officeDocument/2006/relationships/slide" Target="/ppt/slides/slide4.xml" Id="R9a18f7868f284bb6" /><Relationship Type="http://schemas.openxmlformats.org/officeDocument/2006/relationships/slide" Target="/ppt/slides/slide5.xml" Id="Rabd6bfa425a54d8f" /><Relationship Type="http://schemas.openxmlformats.org/officeDocument/2006/relationships/slide" Target="/ppt/slides/slide6.xml" Id="R660db31ea67e4d98" /><Relationship Type="http://schemas.openxmlformats.org/officeDocument/2006/relationships/slide" Target="/ppt/slides/slide7.xml" Id="R2b9226b472e9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70b6405fb42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aa1c777a740a1" /><Relationship Type="http://schemas.openxmlformats.org/officeDocument/2006/relationships/theme" Target="/ppt/slideMasters/theme/theme1.xml" Id="Rd259a166d17346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aa1c777a7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968f605e041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947380da4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178facabc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51a549543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43951b5eb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5bb068c46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eff5bb385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HAAVARDSHOLM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Torunn Haavardsholm, Suhms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torunnhaavardsholm@gmail.com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913 073 258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HOLDING AS</a:t>
            </a:r>
          </a:p>
        </p:txBody>
      </p:sp>
    </p:spTree>
  </p:cSld>
  <p:clrMapOvr>
    <a:masterClrMapping xmlns:a="http://schemas.openxmlformats.org/drawingml/2006/main"/>
  </p:clrMapOvr>
</p:sld>
</file>