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f3be6ce5d14d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3c99436081420a"/>
  </p:sldMasterIdLst>
  <p:sldIdLst>
    <p:sldId xmlns:r="http://schemas.openxmlformats.org/officeDocument/2006/relationships" id="256" r:id="Re0425cfafed8480d"/>
    <p:sldId xmlns:r="http://schemas.openxmlformats.org/officeDocument/2006/relationships" id="257" r:id="R078d4e82bc1d438b"/>
    <p:sldId xmlns:r="http://schemas.openxmlformats.org/officeDocument/2006/relationships" id="258" r:id="R98d4e602409f46a7"/>
    <p:sldId xmlns:r="http://schemas.openxmlformats.org/officeDocument/2006/relationships" id="259" r:id="Rb684000cdb1f4579"/>
    <p:sldId xmlns:r="http://schemas.openxmlformats.org/officeDocument/2006/relationships" id="260" r:id="R75253a6e33e64dfd"/>
    <p:sldId xmlns:r="http://schemas.openxmlformats.org/officeDocument/2006/relationships" id="261" r:id="Re0977efd3c6f49ea"/>
    <p:sldId xmlns:r="http://schemas.openxmlformats.org/officeDocument/2006/relationships" id="262" r:id="R985f03abb67843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3c99436081420a" /><Relationship Type="http://schemas.openxmlformats.org/officeDocument/2006/relationships/slide" Target="/ppt/slides/slide1.xml" Id="Re0425cfafed8480d" /><Relationship Type="http://schemas.openxmlformats.org/officeDocument/2006/relationships/slide" Target="/ppt/slides/slide2.xml" Id="R078d4e82bc1d438b" /><Relationship Type="http://schemas.openxmlformats.org/officeDocument/2006/relationships/slide" Target="/ppt/slides/slide3.xml" Id="R98d4e602409f46a7" /><Relationship Type="http://schemas.openxmlformats.org/officeDocument/2006/relationships/slide" Target="/ppt/slides/slide4.xml" Id="Rb684000cdb1f4579" /><Relationship Type="http://schemas.openxmlformats.org/officeDocument/2006/relationships/slide" Target="/ppt/slides/slide5.xml" Id="R75253a6e33e64dfd" /><Relationship Type="http://schemas.openxmlformats.org/officeDocument/2006/relationships/slide" Target="/ppt/slides/slide6.xml" Id="Re0977efd3c6f49ea" /><Relationship Type="http://schemas.openxmlformats.org/officeDocument/2006/relationships/slide" Target="/ppt/slides/slide7.xml" Id="R985f03abb67843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00394b05c44c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104a643ce4c17" /><Relationship Type="http://schemas.openxmlformats.org/officeDocument/2006/relationships/theme" Target="/ppt/slideMasters/theme/theme1.xml" Id="Rb706d69d92cd41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5104a643ce4c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1b8686a764d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a70c2e8524b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cd3e9195347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85786cefd48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4dc1ba5e640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f29b2d5264c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45caccb9645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KOVACS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KOVACS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KOVACS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KOVACS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KOVACS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KOVACS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4 789 000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2 969 536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2 370 092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2 651 735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4 758 351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KOVACS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KOVACS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KOVACS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913 073 908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KOVACS HOLDING AS</a:t>
            </a:r>
          </a:p>
        </p:txBody>
      </p:sp>
    </p:spTree>
  </p:cSld>
  <p:clrMapOvr>
    <a:masterClrMapping xmlns:a="http://schemas.openxmlformats.org/drawingml/2006/main"/>
  </p:clrMapOvr>
</p:sld>
</file>