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3d775acbb4f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e8fb24c1f84acb"/>
  </p:sldMasterIdLst>
  <p:sldIdLst>
    <p:sldId xmlns:r="http://schemas.openxmlformats.org/officeDocument/2006/relationships" id="256" r:id="Rdb2bbc4f3f554882"/>
    <p:sldId xmlns:r="http://schemas.openxmlformats.org/officeDocument/2006/relationships" id="257" r:id="R73add7bfd0e24973"/>
    <p:sldId xmlns:r="http://schemas.openxmlformats.org/officeDocument/2006/relationships" id="258" r:id="R568f5138d2284eab"/>
    <p:sldId xmlns:r="http://schemas.openxmlformats.org/officeDocument/2006/relationships" id="259" r:id="Rb5b7e06b757c4b57"/>
    <p:sldId xmlns:r="http://schemas.openxmlformats.org/officeDocument/2006/relationships" id="260" r:id="R057b1a1408d741f8"/>
    <p:sldId xmlns:r="http://schemas.openxmlformats.org/officeDocument/2006/relationships" id="261" r:id="R66539be2d10f4e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e8fb24c1f84acb" /><Relationship Type="http://schemas.openxmlformats.org/officeDocument/2006/relationships/slide" Target="/ppt/slides/slide1.xml" Id="Rdb2bbc4f3f554882" /><Relationship Type="http://schemas.openxmlformats.org/officeDocument/2006/relationships/slide" Target="/ppt/slides/slide2.xml" Id="R73add7bfd0e24973" /><Relationship Type="http://schemas.openxmlformats.org/officeDocument/2006/relationships/slide" Target="/ppt/slides/slide3.xml" Id="R568f5138d2284eab" /><Relationship Type="http://schemas.openxmlformats.org/officeDocument/2006/relationships/slide" Target="/ppt/slides/slide4.xml" Id="Rb5b7e06b757c4b57" /><Relationship Type="http://schemas.openxmlformats.org/officeDocument/2006/relationships/slide" Target="/ppt/slides/slide5.xml" Id="R057b1a1408d741f8" /><Relationship Type="http://schemas.openxmlformats.org/officeDocument/2006/relationships/slide" Target="/ppt/slides/slide6.xml" Id="R66539be2d10f4e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28299896a44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89f00a38147d6" /><Relationship Type="http://schemas.openxmlformats.org/officeDocument/2006/relationships/theme" Target="/ppt/slideMasters/theme/theme1.xml" Id="R7ef2998d0fa641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a89f00a38147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91dec900840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de93c14b345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ba19aaeb24a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4b41b387848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f5fe59db74c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d755cc3604b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AVINOR FLYSIKRING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AVINOR FLYSIKRING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AVINOR FLYSIKRING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AVINOR FLYSIKRING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AVINOR FLYSIKRING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AVINOR FLYSIKRING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AVINOR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AVINOR FLYSIKRING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913 074 270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AVINOR FLYSIKRING AS</a:t>
            </a:r>
          </a:p>
        </p:txBody>
      </p:sp>
    </p:spTree>
  </p:cSld>
  <p:clrMapOvr>
    <a:masterClrMapping xmlns:a="http://schemas.openxmlformats.org/drawingml/2006/main"/>
  </p:clrMapOvr>
</p:sld>
</file>