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c63f5e9a8f40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a11718b84b4c16"/>
  </p:sldMasterIdLst>
  <p:sldIdLst>
    <p:sldId xmlns:r="http://schemas.openxmlformats.org/officeDocument/2006/relationships" id="256" r:id="R46aedbedd5ca459b"/>
    <p:sldId xmlns:r="http://schemas.openxmlformats.org/officeDocument/2006/relationships" id="257" r:id="Ra4dc3e6a46874901"/>
    <p:sldId xmlns:r="http://schemas.openxmlformats.org/officeDocument/2006/relationships" id="258" r:id="R0e0d033dd010493c"/>
    <p:sldId xmlns:r="http://schemas.openxmlformats.org/officeDocument/2006/relationships" id="259" r:id="R412db1d59a56431b"/>
    <p:sldId xmlns:r="http://schemas.openxmlformats.org/officeDocument/2006/relationships" id="260" r:id="Rfebfc4284f09460a"/>
    <p:sldId xmlns:r="http://schemas.openxmlformats.org/officeDocument/2006/relationships" id="261" r:id="Rb1b3c48c68714217"/>
    <p:sldId xmlns:r="http://schemas.openxmlformats.org/officeDocument/2006/relationships" id="262" r:id="Rc3210c65cb00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11718b84b4c16" /><Relationship Type="http://schemas.openxmlformats.org/officeDocument/2006/relationships/slide" Target="/ppt/slides/slide1.xml" Id="R46aedbedd5ca459b" /><Relationship Type="http://schemas.openxmlformats.org/officeDocument/2006/relationships/slide" Target="/ppt/slides/slide2.xml" Id="Ra4dc3e6a46874901" /><Relationship Type="http://schemas.openxmlformats.org/officeDocument/2006/relationships/slide" Target="/ppt/slides/slide3.xml" Id="R0e0d033dd010493c" /><Relationship Type="http://schemas.openxmlformats.org/officeDocument/2006/relationships/slide" Target="/ppt/slides/slide4.xml" Id="R412db1d59a56431b" /><Relationship Type="http://schemas.openxmlformats.org/officeDocument/2006/relationships/slide" Target="/ppt/slides/slide5.xml" Id="Rfebfc4284f09460a" /><Relationship Type="http://schemas.openxmlformats.org/officeDocument/2006/relationships/slide" Target="/ppt/slides/slide6.xml" Id="Rb1b3c48c68714217" /><Relationship Type="http://schemas.openxmlformats.org/officeDocument/2006/relationships/slide" Target="/ppt/slides/slide7.xml" Id="Rc3210c65cb00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7555a1b3241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09b0f42cf4bb1" /><Relationship Type="http://schemas.openxmlformats.org/officeDocument/2006/relationships/theme" Target="/ppt/slideMasters/theme/theme1.xml" Id="R115b8970f9d140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e09b0f42cf4b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f949279ba42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1d539f1ad40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b86e38a2743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3969b4ef748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407a4f34f4f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c3105f65848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449469cd448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JACKPOT GREVERUD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JACKPOT GREVERUD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JACKPOT GREVERUD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JACKPOT GREVERUD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JACKPOT GREVERUD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JACKPOT GREVERUD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JACKPOT GREVERUD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SAKET ALI REZA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JACKPOT GREVERUD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913 077 849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JACKPOT GREVERUD AS</a:t>
            </a:r>
          </a:p>
        </p:txBody>
      </p:sp>
    </p:spTree>
  </p:cSld>
  <p:clrMapOvr>
    <a:masterClrMapping xmlns:a="http://schemas.openxmlformats.org/drawingml/2006/main"/>
  </p:clrMapOvr>
</p:sld>
</file>