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469da0c10e4f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14b1284cb14262"/>
  </p:sldMasterIdLst>
  <p:sldIdLst>
    <p:sldId xmlns:r="http://schemas.openxmlformats.org/officeDocument/2006/relationships" id="256" r:id="R159f542ac319459f"/>
    <p:sldId xmlns:r="http://schemas.openxmlformats.org/officeDocument/2006/relationships" id="257" r:id="R3e29e6268a064dce"/>
    <p:sldId xmlns:r="http://schemas.openxmlformats.org/officeDocument/2006/relationships" id="258" r:id="R487d917535ec46a6"/>
    <p:sldId xmlns:r="http://schemas.openxmlformats.org/officeDocument/2006/relationships" id="259" r:id="Rb11757a292d0491e"/>
    <p:sldId xmlns:r="http://schemas.openxmlformats.org/officeDocument/2006/relationships" id="260" r:id="R270078dc9ee84085"/>
    <p:sldId xmlns:r="http://schemas.openxmlformats.org/officeDocument/2006/relationships" id="261" r:id="R115fa6424d7e4c57"/>
    <p:sldId xmlns:r="http://schemas.openxmlformats.org/officeDocument/2006/relationships" id="262" r:id="R92d7a10e363042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4b1284cb14262" /><Relationship Type="http://schemas.openxmlformats.org/officeDocument/2006/relationships/slide" Target="/ppt/slides/slide1.xml" Id="R159f542ac319459f" /><Relationship Type="http://schemas.openxmlformats.org/officeDocument/2006/relationships/slide" Target="/ppt/slides/slide2.xml" Id="R3e29e6268a064dce" /><Relationship Type="http://schemas.openxmlformats.org/officeDocument/2006/relationships/slide" Target="/ppt/slides/slide3.xml" Id="R487d917535ec46a6" /><Relationship Type="http://schemas.openxmlformats.org/officeDocument/2006/relationships/slide" Target="/ppt/slides/slide4.xml" Id="Rb11757a292d0491e" /><Relationship Type="http://schemas.openxmlformats.org/officeDocument/2006/relationships/slide" Target="/ppt/slides/slide5.xml" Id="R270078dc9ee84085" /><Relationship Type="http://schemas.openxmlformats.org/officeDocument/2006/relationships/slide" Target="/ppt/slides/slide6.xml" Id="R115fa6424d7e4c57" /><Relationship Type="http://schemas.openxmlformats.org/officeDocument/2006/relationships/slide" Target="/ppt/slides/slide7.xml" Id="R92d7a10e363042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c3bced9db48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0e09df74b4f16" /><Relationship Type="http://schemas.openxmlformats.org/officeDocument/2006/relationships/theme" Target="/ppt/slideMasters/theme/theme1.xml" Id="Rcde053844b404c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b0e09df74b4f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7c06da42941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65bd35bda49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567a66bbd40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45d7d9a4249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c20c555f341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4a5f13a9440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7d644563447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KSN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12 572 589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17 193 247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NJÆRHEIM KJETIL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913 078 195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KSN INVESTERING AS</a:t>
            </a:r>
          </a:p>
        </p:txBody>
      </p:sp>
    </p:spTree>
  </p:cSld>
  <p:clrMapOvr>
    <a:masterClrMapping xmlns:a="http://schemas.openxmlformats.org/drawingml/2006/main"/>
  </p:clrMapOvr>
</p:sld>
</file>