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8aa81f8a6c46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0c0e3ecb7415f"/>
  </p:sldMasterIdLst>
  <p:sldIdLst>
    <p:sldId xmlns:r="http://schemas.openxmlformats.org/officeDocument/2006/relationships" id="256" r:id="R426b81dc3aba4db6"/>
    <p:sldId xmlns:r="http://schemas.openxmlformats.org/officeDocument/2006/relationships" id="257" r:id="R09c9b5f3d49e4ffb"/>
    <p:sldId xmlns:r="http://schemas.openxmlformats.org/officeDocument/2006/relationships" id="258" r:id="Rdddf6b4f33d54b25"/>
    <p:sldId xmlns:r="http://schemas.openxmlformats.org/officeDocument/2006/relationships" id="259" r:id="Rcdc3b5b8283f480b"/>
    <p:sldId xmlns:r="http://schemas.openxmlformats.org/officeDocument/2006/relationships" id="260" r:id="R15fd27ae47bd4333"/>
    <p:sldId xmlns:r="http://schemas.openxmlformats.org/officeDocument/2006/relationships" id="261" r:id="Ra425094a321b4162"/>
    <p:sldId xmlns:r="http://schemas.openxmlformats.org/officeDocument/2006/relationships" id="262" r:id="R8efc7536578b42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0c0e3ecb7415f" /><Relationship Type="http://schemas.openxmlformats.org/officeDocument/2006/relationships/slide" Target="/ppt/slides/slide1.xml" Id="R426b81dc3aba4db6" /><Relationship Type="http://schemas.openxmlformats.org/officeDocument/2006/relationships/slide" Target="/ppt/slides/slide2.xml" Id="R09c9b5f3d49e4ffb" /><Relationship Type="http://schemas.openxmlformats.org/officeDocument/2006/relationships/slide" Target="/ppt/slides/slide3.xml" Id="Rdddf6b4f33d54b25" /><Relationship Type="http://schemas.openxmlformats.org/officeDocument/2006/relationships/slide" Target="/ppt/slides/slide4.xml" Id="Rcdc3b5b8283f480b" /><Relationship Type="http://schemas.openxmlformats.org/officeDocument/2006/relationships/slide" Target="/ppt/slides/slide5.xml" Id="R15fd27ae47bd4333" /><Relationship Type="http://schemas.openxmlformats.org/officeDocument/2006/relationships/slide" Target="/ppt/slides/slide6.xml" Id="Ra425094a321b4162" /><Relationship Type="http://schemas.openxmlformats.org/officeDocument/2006/relationships/slide" Target="/ppt/slides/slide7.xml" Id="R8efc7536578b42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60c5cd6db46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428e6d3b4151" /><Relationship Type="http://schemas.openxmlformats.org/officeDocument/2006/relationships/theme" Target="/ppt/slideMasters/theme/theme1.xml" Id="R9e776e6d1c5d40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47428e6d3b41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75513336f4a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2d29424854b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139aa99c743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b52f78c7f44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325cd2c68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e662bf2ee4a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695324b444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SIDDIS BEMANNING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SIDDIS BEMANNING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658 188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2 317 707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ORDIN ROSLAND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Kleppelundvegen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913 078 950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SIDDIS BEMANNING AS</a:t>
            </a:r>
          </a:p>
        </p:txBody>
      </p:sp>
    </p:spTree>
  </p:cSld>
  <p:clrMapOvr>
    <a:masterClrMapping xmlns:a="http://schemas.openxmlformats.org/drawingml/2006/main"/>
  </p:clrMapOvr>
</p:sld>
</file>