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6cd385b51246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d37305538d4b26"/>
  </p:sldMasterIdLst>
  <p:sldIdLst>
    <p:sldId xmlns:r="http://schemas.openxmlformats.org/officeDocument/2006/relationships" id="256" r:id="R316e035562944519"/>
    <p:sldId xmlns:r="http://schemas.openxmlformats.org/officeDocument/2006/relationships" id="257" r:id="R9425ca947aa04a8a"/>
    <p:sldId xmlns:r="http://schemas.openxmlformats.org/officeDocument/2006/relationships" id="258" r:id="Rfb21cefaa43340ab"/>
    <p:sldId xmlns:r="http://schemas.openxmlformats.org/officeDocument/2006/relationships" id="259" r:id="R9d1bfddc12cb4c85"/>
    <p:sldId xmlns:r="http://schemas.openxmlformats.org/officeDocument/2006/relationships" id="260" r:id="R0cdca6d1eae3424f"/>
    <p:sldId xmlns:r="http://schemas.openxmlformats.org/officeDocument/2006/relationships" id="261" r:id="Redec9c5da0d1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37305538d4b26" /><Relationship Type="http://schemas.openxmlformats.org/officeDocument/2006/relationships/slide" Target="/ppt/slides/slide1.xml" Id="R316e035562944519" /><Relationship Type="http://schemas.openxmlformats.org/officeDocument/2006/relationships/slide" Target="/ppt/slides/slide2.xml" Id="R9425ca947aa04a8a" /><Relationship Type="http://schemas.openxmlformats.org/officeDocument/2006/relationships/slide" Target="/ppt/slides/slide3.xml" Id="Rfb21cefaa43340ab" /><Relationship Type="http://schemas.openxmlformats.org/officeDocument/2006/relationships/slide" Target="/ppt/slides/slide4.xml" Id="R9d1bfddc12cb4c85" /><Relationship Type="http://schemas.openxmlformats.org/officeDocument/2006/relationships/slide" Target="/ppt/slides/slide5.xml" Id="R0cdca6d1eae3424f" /><Relationship Type="http://schemas.openxmlformats.org/officeDocument/2006/relationships/slide" Target="/ppt/slides/slide6.xml" Id="Redec9c5da0d1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37eedf90f46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f8dc9c5f94f98" /><Relationship Type="http://schemas.openxmlformats.org/officeDocument/2006/relationships/theme" Target="/ppt/slideMasters/theme/theme1.xml" Id="R722680b3f40c43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4f8dc9c5f94f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b80cd223a4e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db56febf249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517a012a24a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a122a127240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3bbac2bfe4d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34b02be8142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BITS ARKITEKT OG INGENIØR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BITS ARKITEKT OG INGENIØR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BRYN BJØRKE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Solkilen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3118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erlend@bitsingenior.no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bitsingenior.no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913 079 205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BITS ARKITEKT OG INGENIØR AS</a:t>
            </a:r>
          </a:p>
        </p:txBody>
      </p:sp>
    </p:spTree>
  </p:cSld>
  <p:clrMapOvr>
    <a:masterClrMapping xmlns:a="http://schemas.openxmlformats.org/drawingml/2006/main"/>
  </p:clrMapOvr>
</p:sld>
</file>