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0710912225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baef94ff99419c"/>
  </p:sldMasterIdLst>
  <p:sldIdLst>
    <p:sldId xmlns:r="http://schemas.openxmlformats.org/officeDocument/2006/relationships" id="256" r:id="R61acccc022a8482c"/>
    <p:sldId xmlns:r="http://schemas.openxmlformats.org/officeDocument/2006/relationships" id="257" r:id="R08b3d97cd2884c38"/>
    <p:sldId xmlns:r="http://schemas.openxmlformats.org/officeDocument/2006/relationships" id="258" r:id="R9ddd72b60cce4646"/>
    <p:sldId xmlns:r="http://schemas.openxmlformats.org/officeDocument/2006/relationships" id="259" r:id="Re0047b2e9b2643ac"/>
    <p:sldId xmlns:r="http://schemas.openxmlformats.org/officeDocument/2006/relationships" id="260" r:id="R5ee784f87dc947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aef94ff99419c" /><Relationship Type="http://schemas.openxmlformats.org/officeDocument/2006/relationships/slide" Target="/ppt/slides/slide1.xml" Id="R61acccc022a8482c" /><Relationship Type="http://schemas.openxmlformats.org/officeDocument/2006/relationships/slide" Target="/ppt/slides/slide2.xml" Id="R08b3d97cd2884c38" /><Relationship Type="http://schemas.openxmlformats.org/officeDocument/2006/relationships/slide" Target="/ppt/slides/slide3.xml" Id="R9ddd72b60cce4646" /><Relationship Type="http://schemas.openxmlformats.org/officeDocument/2006/relationships/slide" Target="/ppt/slides/slide4.xml" Id="Re0047b2e9b2643ac" /><Relationship Type="http://schemas.openxmlformats.org/officeDocument/2006/relationships/slide" Target="/ppt/slides/slide5.xml" Id="R5ee784f87dc947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a50894b31442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e9e70ddf94716" /><Relationship Type="http://schemas.openxmlformats.org/officeDocument/2006/relationships/theme" Target="/ppt/slideMasters/theme/theme1.xml" Id="R54480a50430547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9e9e70ddf947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12cf79abe4a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40a99184e4d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fa48ee72a4f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e63492f3945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08c1846b341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NORWAY MUSIC ADRIAN JØRGENSEN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NORWAY MUSIC ADRIAN JØRGENSEN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NORWAY MUSIC ADRIAN JØRGENSEN ble etablert [år] og holder til i Saksvik.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NORWAY MUSIC ADRIAN JØRGENSEN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NORWAY MUSIC ADRIAN JØRGENSEN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NORWAY MUSIC ADRIAN JØRGENSEN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Saksviktrøa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7562 Saksvik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adrian_j2@hotmail.com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www.adrianjorgensen.com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NORWAY MUSIC ADRIAN JØRGENSEN</a:t>
            </a:r>
          </a:p>
        </p:txBody>
      </p:sp>
    </p:spTree>
  </p:cSld>
  <p:clrMapOvr>
    <a:masterClrMapping xmlns:a="http://schemas.openxmlformats.org/drawingml/2006/main"/>
  </p:clrMapOvr>
</p:sld>
</file>