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8767ae849243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d324a579ee49dc"/>
  </p:sldMasterIdLst>
  <p:sldIdLst>
    <p:sldId xmlns:r="http://schemas.openxmlformats.org/officeDocument/2006/relationships" id="256" r:id="R6f8c6684bae54965"/>
    <p:sldId xmlns:r="http://schemas.openxmlformats.org/officeDocument/2006/relationships" id="257" r:id="Re25af17d6ccd4833"/>
    <p:sldId xmlns:r="http://schemas.openxmlformats.org/officeDocument/2006/relationships" id="258" r:id="R1ca3a98939f64321"/>
    <p:sldId xmlns:r="http://schemas.openxmlformats.org/officeDocument/2006/relationships" id="259" r:id="R4addea90e25f4a7c"/>
    <p:sldId xmlns:r="http://schemas.openxmlformats.org/officeDocument/2006/relationships" id="260" r:id="Ree24a28e3674488f"/>
    <p:sldId xmlns:r="http://schemas.openxmlformats.org/officeDocument/2006/relationships" id="261" r:id="R842e5c23fdd54f3e"/>
    <p:sldId xmlns:r="http://schemas.openxmlformats.org/officeDocument/2006/relationships" id="262" r:id="R2f4b3db365054c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d324a579ee49dc" /><Relationship Type="http://schemas.openxmlformats.org/officeDocument/2006/relationships/slide" Target="/ppt/slides/slide1.xml" Id="R6f8c6684bae54965" /><Relationship Type="http://schemas.openxmlformats.org/officeDocument/2006/relationships/slide" Target="/ppt/slides/slide2.xml" Id="Re25af17d6ccd4833" /><Relationship Type="http://schemas.openxmlformats.org/officeDocument/2006/relationships/slide" Target="/ppt/slides/slide3.xml" Id="R1ca3a98939f64321" /><Relationship Type="http://schemas.openxmlformats.org/officeDocument/2006/relationships/slide" Target="/ppt/slides/slide4.xml" Id="R4addea90e25f4a7c" /><Relationship Type="http://schemas.openxmlformats.org/officeDocument/2006/relationships/slide" Target="/ppt/slides/slide5.xml" Id="Ree24a28e3674488f" /><Relationship Type="http://schemas.openxmlformats.org/officeDocument/2006/relationships/slide" Target="/ppt/slides/slide6.xml" Id="R842e5c23fdd54f3e" /><Relationship Type="http://schemas.openxmlformats.org/officeDocument/2006/relationships/slide" Target="/ppt/slides/slide7.xml" Id="R2f4b3db365054c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24acb390bc40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1cefe2af74b59" /><Relationship Type="http://schemas.openxmlformats.org/officeDocument/2006/relationships/theme" Target="/ppt/slideMasters/theme/theme1.xml" Id="Rb8a30b93fb9944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71cefe2af74b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87f9236d24f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599afe1af4d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0293fd26a44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962b6a4ba46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11f47a50048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39461b32c45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3a8d1e14644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TANNLEGE ERIK K. MAULAND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ERIK K. MAULAND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ERIK K. MAULAND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ERIK K. MAULAND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ERIK K. MAULAND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ERIK K. MAULAND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1 095 111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874 250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482 758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7 097 340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26 895 271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ERIK K. MAULAND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KLEPSLAND MAULAND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ERIK K. MAULAND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Skåregata 181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12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post@tannmed.no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913 082 648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ERIK K. MAULAND AS</a:t>
            </a:r>
          </a:p>
        </p:txBody>
      </p:sp>
    </p:spTree>
  </p:cSld>
  <p:clrMapOvr>
    <a:masterClrMapping xmlns:a="http://schemas.openxmlformats.org/drawingml/2006/main"/>
  </p:clrMapOvr>
</p:sld>
</file>