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5f2dd6984748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a86852a2734d47"/>
  </p:sldMasterIdLst>
  <p:sldIdLst>
    <p:sldId xmlns:r="http://schemas.openxmlformats.org/officeDocument/2006/relationships" id="256" r:id="Rca20cc685fe84833"/>
    <p:sldId xmlns:r="http://schemas.openxmlformats.org/officeDocument/2006/relationships" id="257" r:id="R3384576d7d5644eb"/>
    <p:sldId xmlns:r="http://schemas.openxmlformats.org/officeDocument/2006/relationships" id="258" r:id="R89d94c9902a1446e"/>
    <p:sldId xmlns:r="http://schemas.openxmlformats.org/officeDocument/2006/relationships" id="259" r:id="Rfcffdde9cf9548c0"/>
    <p:sldId xmlns:r="http://schemas.openxmlformats.org/officeDocument/2006/relationships" id="260" r:id="R0ded1eb7408a4039"/>
    <p:sldId xmlns:r="http://schemas.openxmlformats.org/officeDocument/2006/relationships" id="261" r:id="R919649e2111841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86852a2734d47" /><Relationship Type="http://schemas.openxmlformats.org/officeDocument/2006/relationships/slide" Target="/ppt/slides/slide1.xml" Id="Rca20cc685fe84833" /><Relationship Type="http://schemas.openxmlformats.org/officeDocument/2006/relationships/slide" Target="/ppt/slides/slide2.xml" Id="R3384576d7d5644eb" /><Relationship Type="http://schemas.openxmlformats.org/officeDocument/2006/relationships/slide" Target="/ppt/slides/slide3.xml" Id="R89d94c9902a1446e" /><Relationship Type="http://schemas.openxmlformats.org/officeDocument/2006/relationships/slide" Target="/ppt/slides/slide4.xml" Id="Rfcffdde9cf9548c0" /><Relationship Type="http://schemas.openxmlformats.org/officeDocument/2006/relationships/slide" Target="/ppt/slides/slide5.xml" Id="R0ded1eb7408a4039" /><Relationship Type="http://schemas.openxmlformats.org/officeDocument/2006/relationships/slide" Target="/ppt/slides/slide6.xml" Id="R919649e2111841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30004873a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491c0e3074dca" /><Relationship Type="http://schemas.openxmlformats.org/officeDocument/2006/relationships/theme" Target="/ppt/slideMasters/theme/theme1.xml" Id="Reb1addf2f5044b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5491c0e3074d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b1356c3ee43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799099aab45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67899fe184a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f8cd2d64c42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6379516674f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4a78d656d43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Gjøvik Vognmannsforretning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Vognmannsforretning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Gjøvik Vognmannsforretning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Vognmannsforretning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Vognmannsforretning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Vognmannsforretning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TANGSVEEN FRODE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Vognmannsforretning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913 088 166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Vognmannsforretning AS</a:t>
            </a:r>
          </a:p>
        </p:txBody>
      </p:sp>
    </p:spTree>
  </p:cSld>
  <p:clrMapOvr>
    <a:masterClrMapping xmlns:a="http://schemas.openxmlformats.org/drawingml/2006/main"/>
  </p:clrMapOvr>
</p:sld>
</file>