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1bfa218279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7d699e14c04b17"/>
  </p:sldMasterIdLst>
  <p:sldIdLst>
    <p:sldId xmlns:r="http://schemas.openxmlformats.org/officeDocument/2006/relationships" id="256" r:id="R7ab32c26509b40cd"/>
    <p:sldId xmlns:r="http://schemas.openxmlformats.org/officeDocument/2006/relationships" id="257" r:id="R1498bc6a3c8b4e35"/>
    <p:sldId xmlns:r="http://schemas.openxmlformats.org/officeDocument/2006/relationships" id="258" r:id="Rb3e8adbe27154fb5"/>
    <p:sldId xmlns:r="http://schemas.openxmlformats.org/officeDocument/2006/relationships" id="259" r:id="R02cf44fa77dd4ab9"/>
    <p:sldId xmlns:r="http://schemas.openxmlformats.org/officeDocument/2006/relationships" id="260" r:id="Rbfdb09c72aac4eaa"/>
    <p:sldId xmlns:r="http://schemas.openxmlformats.org/officeDocument/2006/relationships" id="261" r:id="R438ff880ce794c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d699e14c04b17" /><Relationship Type="http://schemas.openxmlformats.org/officeDocument/2006/relationships/slide" Target="/ppt/slides/slide1.xml" Id="R7ab32c26509b40cd" /><Relationship Type="http://schemas.openxmlformats.org/officeDocument/2006/relationships/slide" Target="/ppt/slides/slide2.xml" Id="R1498bc6a3c8b4e35" /><Relationship Type="http://schemas.openxmlformats.org/officeDocument/2006/relationships/slide" Target="/ppt/slides/slide3.xml" Id="Rb3e8adbe27154fb5" /><Relationship Type="http://schemas.openxmlformats.org/officeDocument/2006/relationships/slide" Target="/ppt/slides/slide4.xml" Id="R02cf44fa77dd4ab9" /><Relationship Type="http://schemas.openxmlformats.org/officeDocument/2006/relationships/slide" Target="/ppt/slides/slide5.xml" Id="Rbfdb09c72aac4eaa" /><Relationship Type="http://schemas.openxmlformats.org/officeDocument/2006/relationships/slide" Target="/ppt/slides/slide6.xml" Id="R438ff880ce794c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03c1b07da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6b51a168459f" /><Relationship Type="http://schemas.openxmlformats.org/officeDocument/2006/relationships/theme" Target="/ppt/slideMasters/theme/theme1.xml" Id="R03ea4f0f7724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36b51a168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9b0476653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f74c10da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895f17045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e867bba4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a028a837c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98cf9f46a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HABI SØLVBERGGÅRDEN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 SØLVBERGGÅRDEN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19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habi@habi.no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 SØLVBERGGÅRDEN AS</a:t>
            </a:r>
          </a:p>
        </p:txBody>
      </p:sp>
    </p:spTree>
  </p:cSld>
  <p:clrMapOvr>
    <a:masterClrMapping xmlns:a="http://schemas.openxmlformats.org/drawingml/2006/main"/>
  </p:clrMapOvr>
</p:sld>
</file>