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21c33f9fac45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4ca0c86da04fbd"/>
  </p:sldMasterIdLst>
  <p:sldIdLst>
    <p:sldId xmlns:r="http://schemas.openxmlformats.org/officeDocument/2006/relationships" id="256" r:id="Rf4779bfc4653447e"/>
    <p:sldId xmlns:r="http://schemas.openxmlformats.org/officeDocument/2006/relationships" id="257" r:id="R5896ff96dd8d4a54"/>
    <p:sldId xmlns:r="http://schemas.openxmlformats.org/officeDocument/2006/relationships" id="258" r:id="R5d8e6c90ee844016"/>
    <p:sldId xmlns:r="http://schemas.openxmlformats.org/officeDocument/2006/relationships" id="259" r:id="Rb1cba9640302497b"/>
    <p:sldId xmlns:r="http://schemas.openxmlformats.org/officeDocument/2006/relationships" id="260" r:id="R2146b337a602489a"/>
    <p:sldId xmlns:r="http://schemas.openxmlformats.org/officeDocument/2006/relationships" id="261" r:id="R3d9e87fc7c9140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4ca0c86da04fbd" /><Relationship Type="http://schemas.openxmlformats.org/officeDocument/2006/relationships/slide" Target="/ppt/slides/slide1.xml" Id="Rf4779bfc4653447e" /><Relationship Type="http://schemas.openxmlformats.org/officeDocument/2006/relationships/slide" Target="/ppt/slides/slide2.xml" Id="R5896ff96dd8d4a54" /><Relationship Type="http://schemas.openxmlformats.org/officeDocument/2006/relationships/slide" Target="/ppt/slides/slide3.xml" Id="R5d8e6c90ee844016" /><Relationship Type="http://schemas.openxmlformats.org/officeDocument/2006/relationships/slide" Target="/ppt/slides/slide4.xml" Id="Rb1cba9640302497b" /><Relationship Type="http://schemas.openxmlformats.org/officeDocument/2006/relationships/slide" Target="/ppt/slides/slide5.xml" Id="R2146b337a602489a" /><Relationship Type="http://schemas.openxmlformats.org/officeDocument/2006/relationships/slide" Target="/ppt/slides/slide6.xml" Id="R3d9e87fc7c9140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7c993a966b45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2c8b29bcf643e8" /><Relationship Type="http://schemas.openxmlformats.org/officeDocument/2006/relationships/theme" Target="/ppt/slideMasters/theme/theme1.xml" Id="R368f6090f85443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2c8b29bcf643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d29e74f93e45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39a6ea957242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9a9bd5cd754a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9d7c80f684c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8b4ad4a3674b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e3c92250c4b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W&amp;W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W&amp;W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W&amp;W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W&amp;W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W&amp;W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W&amp;W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JØRUNDLAND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 SVEDAL WALSØE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W&amp;W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913 094 352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W&amp;W HOLDING AS</a:t>
            </a:r>
          </a:p>
        </p:txBody>
      </p:sp>
    </p:spTree>
  </p:cSld>
  <p:clrMapOvr>
    <a:masterClrMapping xmlns:a="http://schemas.openxmlformats.org/drawingml/2006/main"/>
  </p:clrMapOvr>
</p:sld>
</file>