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70dd968ad343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8dc045ff63443e"/>
  </p:sldMasterIdLst>
  <p:sldIdLst>
    <p:sldId xmlns:r="http://schemas.openxmlformats.org/officeDocument/2006/relationships" id="256" r:id="R317e47b5e9ac4013"/>
    <p:sldId xmlns:r="http://schemas.openxmlformats.org/officeDocument/2006/relationships" id="257" r:id="R0fff250f61ac4e18"/>
    <p:sldId xmlns:r="http://schemas.openxmlformats.org/officeDocument/2006/relationships" id="258" r:id="R14ef7d2bc81f49f1"/>
    <p:sldId xmlns:r="http://schemas.openxmlformats.org/officeDocument/2006/relationships" id="259" r:id="R30e17096edc04f04"/>
    <p:sldId xmlns:r="http://schemas.openxmlformats.org/officeDocument/2006/relationships" id="260" r:id="R2a045108b5bb4653"/>
    <p:sldId xmlns:r="http://schemas.openxmlformats.org/officeDocument/2006/relationships" id="261" r:id="R4e45895f08924e39"/>
    <p:sldId xmlns:r="http://schemas.openxmlformats.org/officeDocument/2006/relationships" id="262" r:id="Rd637a1313a084b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8dc045ff63443e" /><Relationship Type="http://schemas.openxmlformats.org/officeDocument/2006/relationships/slide" Target="/ppt/slides/slide1.xml" Id="R317e47b5e9ac4013" /><Relationship Type="http://schemas.openxmlformats.org/officeDocument/2006/relationships/slide" Target="/ppt/slides/slide2.xml" Id="R0fff250f61ac4e18" /><Relationship Type="http://schemas.openxmlformats.org/officeDocument/2006/relationships/slide" Target="/ppt/slides/slide3.xml" Id="R14ef7d2bc81f49f1" /><Relationship Type="http://schemas.openxmlformats.org/officeDocument/2006/relationships/slide" Target="/ppt/slides/slide4.xml" Id="R30e17096edc04f04" /><Relationship Type="http://schemas.openxmlformats.org/officeDocument/2006/relationships/slide" Target="/ppt/slides/slide5.xml" Id="R2a045108b5bb4653" /><Relationship Type="http://schemas.openxmlformats.org/officeDocument/2006/relationships/slide" Target="/ppt/slides/slide6.xml" Id="R4e45895f08924e39" /><Relationship Type="http://schemas.openxmlformats.org/officeDocument/2006/relationships/slide" Target="/ppt/slides/slide7.xml" Id="Rd637a1313a084b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daa0419cd94b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fbd959d8e4a3c" /><Relationship Type="http://schemas.openxmlformats.org/officeDocument/2006/relationships/theme" Target="/ppt/slideMasters/theme/theme1.xml" Id="Raaf44c19361940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1fbd959d8e4a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ccd34c81f44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50fa2efd749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89ed9f8c947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fee7de06248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d851464a047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962a4c7524c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4c8fef3ce4c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ABACUS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ABACUS REVISJON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6 052 575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406 606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334 977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1 135 123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2 937 701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ROTT HOLDING AS  –  49,6 %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LYDER KÅRE THORSEN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JORUNN KARIN SVÆREN  –  24,8 %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JORUNN KARIN SVÆREN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ROTT HOLDING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Vassbotnen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84 93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firma@abacusrevisjon.no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www.abacusrevisjon.no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913 094 751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