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c44033427941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0e185419d847b7"/>
  </p:sldMasterIdLst>
  <p:sldIdLst>
    <p:sldId xmlns:r="http://schemas.openxmlformats.org/officeDocument/2006/relationships" id="256" r:id="Rfda520cad3604ce9"/>
    <p:sldId xmlns:r="http://schemas.openxmlformats.org/officeDocument/2006/relationships" id="257" r:id="R66354110c6594fd0"/>
    <p:sldId xmlns:r="http://schemas.openxmlformats.org/officeDocument/2006/relationships" id="258" r:id="R583a1e9ab0a845d6"/>
    <p:sldId xmlns:r="http://schemas.openxmlformats.org/officeDocument/2006/relationships" id="259" r:id="R09cc3ab592ba4e7c"/>
    <p:sldId xmlns:r="http://schemas.openxmlformats.org/officeDocument/2006/relationships" id="260" r:id="Ra2518f3e581e4e30"/>
    <p:sldId xmlns:r="http://schemas.openxmlformats.org/officeDocument/2006/relationships" id="261" r:id="Rc58885eb4d5043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0e185419d847b7" /><Relationship Type="http://schemas.openxmlformats.org/officeDocument/2006/relationships/slide" Target="/ppt/slides/slide1.xml" Id="Rfda520cad3604ce9" /><Relationship Type="http://schemas.openxmlformats.org/officeDocument/2006/relationships/slide" Target="/ppt/slides/slide2.xml" Id="R66354110c6594fd0" /><Relationship Type="http://schemas.openxmlformats.org/officeDocument/2006/relationships/slide" Target="/ppt/slides/slide3.xml" Id="R583a1e9ab0a845d6" /><Relationship Type="http://schemas.openxmlformats.org/officeDocument/2006/relationships/slide" Target="/ppt/slides/slide4.xml" Id="R09cc3ab592ba4e7c" /><Relationship Type="http://schemas.openxmlformats.org/officeDocument/2006/relationships/slide" Target="/ppt/slides/slide5.xml" Id="Ra2518f3e581e4e30" /><Relationship Type="http://schemas.openxmlformats.org/officeDocument/2006/relationships/slide" Target="/ppt/slides/slide6.xml" Id="Rc58885eb4d5043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5530033d5540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2fb52b528428e" /><Relationship Type="http://schemas.openxmlformats.org/officeDocument/2006/relationships/theme" Target="/ppt/slideMasters/theme/theme1.xml" Id="R737d7a25845546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b2fb52b52842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0c34519d147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54e0c678c49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e8a2c80c846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4da0ce79d40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a77aa834e4e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dc1bb455240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GULLEVENTS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GULLEVENTS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GULLEVENTS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GULLEVENTS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GULLEVENTS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GULLEVENTS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SKOGEN BIRGIT MARIE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GULLEVENTS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913 095 669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GULLEVENTS AS</a:t>
            </a:r>
          </a:p>
        </p:txBody>
      </p:sp>
    </p:spTree>
  </p:cSld>
  <p:clrMapOvr>
    <a:masterClrMapping xmlns:a="http://schemas.openxmlformats.org/drawingml/2006/main"/>
  </p:clrMapOvr>
</p:sld>
</file>