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222f8cd41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52707e28e4794"/>
  </p:sldMasterIdLst>
  <p:sldIdLst>
    <p:sldId xmlns:r="http://schemas.openxmlformats.org/officeDocument/2006/relationships" id="256" r:id="Ra6cfa9e92b6c4eb9"/>
    <p:sldId xmlns:r="http://schemas.openxmlformats.org/officeDocument/2006/relationships" id="257" r:id="R8bfaab74f9384bed"/>
    <p:sldId xmlns:r="http://schemas.openxmlformats.org/officeDocument/2006/relationships" id="258" r:id="Ra3e78f74dc4845e2"/>
    <p:sldId xmlns:r="http://schemas.openxmlformats.org/officeDocument/2006/relationships" id="259" r:id="R3ea59648624a4d7b"/>
    <p:sldId xmlns:r="http://schemas.openxmlformats.org/officeDocument/2006/relationships" id="260" r:id="R48fc7752f19c4607"/>
    <p:sldId xmlns:r="http://schemas.openxmlformats.org/officeDocument/2006/relationships" id="261" r:id="R3590f99332f24b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52707e28e4794" /><Relationship Type="http://schemas.openxmlformats.org/officeDocument/2006/relationships/slide" Target="/ppt/slides/slide1.xml" Id="Ra6cfa9e92b6c4eb9" /><Relationship Type="http://schemas.openxmlformats.org/officeDocument/2006/relationships/slide" Target="/ppt/slides/slide2.xml" Id="R8bfaab74f9384bed" /><Relationship Type="http://schemas.openxmlformats.org/officeDocument/2006/relationships/slide" Target="/ppt/slides/slide3.xml" Id="Ra3e78f74dc4845e2" /><Relationship Type="http://schemas.openxmlformats.org/officeDocument/2006/relationships/slide" Target="/ppt/slides/slide4.xml" Id="R3ea59648624a4d7b" /><Relationship Type="http://schemas.openxmlformats.org/officeDocument/2006/relationships/slide" Target="/ppt/slides/slide5.xml" Id="R48fc7752f19c4607" /><Relationship Type="http://schemas.openxmlformats.org/officeDocument/2006/relationships/slide" Target="/ppt/slides/slide6.xml" Id="R3590f99332f24b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9f02be1a4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9d5e18ed54c29" /><Relationship Type="http://schemas.openxmlformats.org/officeDocument/2006/relationships/theme" Target="/ppt/slideMasters/theme/theme1.xml" Id="Rfce620e3b823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9d5e18ed5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aa1fc3a3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ecec877a0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928944d1a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229beee76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b6955943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b4c07592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ÅSERØD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Briggvegen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913 096 517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