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6fc1be00b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c1760ff7d4cf9"/>
  </p:sldMasterIdLst>
  <p:sldIdLst>
    <p:sldId xmlns:r="http://schemas.openxmlformats.org/officeDocument/2006/relationships" id="256" r:id="Rd22d3f5a7acc4f9d"/>
    <p:sldId xmlns:r="http://schemas.openxmlformats.org/officeDocument/2006/relationships" id="257" r:id="R60330fbebbca4e06"/>
    <p:sldId xmlns:r="http://schemas.openxmlformats.org/officeDocument/2006/relationships" id="258" r:id="R3117f4c9c8c84bd9"/>
    <p:sldId xmlns:r="http://schemas.openxmlformats.org/officeDocument/2006/relationships" id="259" r:id="R32dcbffefc4a4bdc"/>
    <p:sldId xmlns:r="http://schemas.openxmlformats.org/officeDocument/2006/relationships" id="260" r:id="Rbfadcf51b403417d"/>
    <p:sldId xmlns:r="http://schemas.openxmlformats.org/officeDocument/2006/relationships" id="261" r:id="R2dcda8b88f0a4bce"/>
    <p:sldId xmlns:r="http://schemas.openxmlformats.org/officeDocument/2006/relationships" id="262" r:id="Rcc378b4f9564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c1760ff7d4cf9" /><Relationship Type="http://schemas.openxmlformats.org/officeDocument/2006/relationships/slide" Target="/ppt/slides/slide1.xml" Id="Rd22d3f5a7acc4f9d" /><Relationship Type="http://schemas.openxmlformats.org/officeDocument/2006/relationships/slide" Target="/ppt/slides/slide2.xml" Id="R60330fbebbca4e06" /><Relationship Type="http://schemas.openxmlformats.org/officeDocument/2006/relationships/slide" Target="/ppt/slides/slide3.xml" Id="R3117f4c9c8c84bd9" /><Relationship Type="http://schemas.openxmlformats.org/officeDocument/2006/relationships/slide" Target="/ppt/slides/slide4.xml" Id="R32dcbffefc4a4bdc" /><Relationship Type="http://schemas.openxmlformats.org/officeDocument/2006/relationships/slide" Target="/ppt/slides/slide5.xml" Id="Rbfadcf51b403417d" /><Relationship Type="http://schemas.openxmlformats.org/officeDocument/2006/relationships/slide" Target="/ppt/slides/slide6.xml" Id="R2dcda8b88f0a4bce" /><Relationship Type="http://schemas.openxmlformats.org/officeDocument/2006/relationships/slide" Target="/ppt/slides/slide7.xml" Id="Rcc378b4f9564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4c1726581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62d71d354e36" /><Relationship Type="http://schemas.openxmlformats.org/officeDocument/2006/relationships/theme" Target="/ppt/slideMasters/theme/theme1.xml" Id="R8a29f5bbff1d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b62d71d35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01aa8a8b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16164bad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e6ccf3e2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dcb36260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4597365ec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26a09480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f22b1ba0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ÅSERØD HOLDING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 ÅSERØD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Briggvegen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ÅSERØD HOLDING AS</a:t>
            </a:r>
          </a:p>
        </p:txBody>
      </p:sp>
    </p:spTree>
  </p:cSld>
  <p:clrMapOvr>
    <a:masterClrMapping xmlns:a="http://schemas.openxmlformats.org/drawingml/2006/main"/>
  </p:clrMapOvr>
</p:sld>
</file>