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08441e880c47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3a0fa6e1a04b56"/>
  </p:sldMasterIdLst>
  <p:sldIdLst>
    <p:sldId xmlns:r="http://schemas.openxmlformats.org/officeDocument/2006/relationships" id="256" r:id="Reca9a2faeb3141cc"/>
    <p:sldId xmlns:r="http://schemas.openxmlformats.org/officeDocument/2006/relationships" id="257" r:id="R77db5117b7604edf"/>
    <p:sldId xmlns:r="http://schemas.openxmlformats.org/officeDocument/2006/relationships" id="258" r:id="R3687dc897bbb4a26"/>
    <p:sldId xmlns:r="http://schemas.openxmlformats.org/officeDocument/2006/relationships" id="259" r:id="R4ce2202e7ec14b11"/>
    <p:sldId xmlns:r="http://schemas.openxmlformats.org/officeDocument/2006/relationships" id="260" r:id="R46eda98bc91e45ca"/>
    <p:sldId xmlns:r="http://schemas.openxmlformats.org/officeDocument/2006/relationships" id="261" r:id="Rcbec3c0a938d4d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a0fa6e1a04b56" /><Relationship Type="http://schemas.openxmlformats.org/officeDocument/2006/relationships/slide" Target="/ppt/slides/slide1.xml" Id="Reca9a2faeb3141cc" /><Relationship Type="http://schemas.openxmlformats.org/officeDocument/2006/relationships/slide" Target="/ppt/slides/slide2.xml" Id="R77db5117b7604edf" /><Relationship Type="http://schemas.openxmlformats.org/officeDocument/2006/relationships/slide" Target="/ppt/slides/slide3.xml" Id="R3687dc897bbb4a26" /><Relationship Type="http://schemas.openxmlformats.org/officeDocument/2006/relationships/slide" Target="/ppt/slides/slide4.xml" Id="R4ce2202e7ec14b11" /><Relationship Type="http://schemas.openxmlformats.org/officeDocument/2006/relationships/slide" Target="/ppt/slides/slide5.xml" Id="R46eda98bc91e45ca" /><Relationship Type="http://schemas.openxmlformats.org/officeDocument/2006/relationships/slide" Target="/ppt/slides/slide6.xml" Id="Rcbec3c0a938d4d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d7d65e8a245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e5c2fbc124429" /><Relationship Type="http://schemas.openxmlformats.org/officeDocument/2006/relationships/theme" Target="/ppt/slideMasters/theme/theme1.xml" Id="Rb322cec9c69645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be5c2fbc1244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260d21dfd40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8c2a4eb094b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729d8fe9c48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0e640fc0347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9b1e14ef24a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5dcd9c1f049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SANDNES NDT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NDT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 NDT SERVICE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NDT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NDT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NDT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KETIL HARALDSEN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NDT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Fredheimsvegen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913 099 362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NDT SERVICE AS</a:t>
            </a:r>
          </a:p>
        </p:txBody>
      </p:sp>
    </p:spTree>
  </p:cSld>
  <p:clrMapOvr>
    <a:masterClrMapping xmlns:a="http://schemas.openxmlformats.org/drawingml/2006/main"/>
  </p:clrMapOvr>
</p:sld>
</file>