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b68922cda114d8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5e92fe3f01a492b"/>
  </p:sldMasterIdLst>
  <p:sldIdLst>
    <p:sldId xmlns:r="http://schemas.openxmlformats.org/officeDocument/2006/relationships" id="256" r:id="Rfd87ecfebc9a49a2"/>
    <p:sldId xmlns:r="http://schemas.openxmlformats.org/officeDocument/2006/relationships" id="257" r:id="R275c045dd36f4905"/>
    <p:sldId xmlns:r="http://schemas.openxmlformats.org/officeDocument/2006/relationships" id="258" r:id="R4ad1903617de415c"/>
    <p:sldId xmlns:r="http://schemas.openxmlformats.org/officeDocument/2006/relationships" id="259" r:id="Rece79144a32a4265"/>
    <p:sldId xmlns:r="http://schemas.openxmlformats.org/officeDocument/2006/relationships" id="260" r:id="Rda4d01ada707423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5e92fe3f01a492b" /><Relationship Type="http://schemas.openxmlformats.org/officeDocument/2006/relationships/slide" Target="/ppt/slides/slide1.xml" Id="Rfd87ecfebc9a49a2" /><Relationship Type="http://schemas.openxmlformats.org/officeDocument/2006/relationships/slide" Target="/ppt/slides/slide2.xml" Id="R275c045dd36f4905" /><Relationship Type="http://schemas.openxmlformats.org/officeDocument/2006/relationships/slide" Target="/ppt/slides/slide3.xml" Id="R4ad1903617de415c" /><Relationship Type="http://schemas.openxmlformats.org/officeDocument/2006/relationships/slide" Target="/ppt/slides/slide4.xml" Id="Rece79144a32a4265" /><Relationship Type="http://schemas.openxmlformats.org/officeDocument/2006/relationships/slide" Target="/ppt/slides/slide5.xml" Id="Rda4d01ada707423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e3b85428fd4e6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791a4fc8724114" /><Relationship Type="http://schemas.openxmlformats.org/officeDocument/2006/relationships/theme" Target="/ppt/slideMasters/theme/theme1.xml" Id="R5b926d49b63b457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1791a4fc872411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7a7aaa476d4c9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d7b9b909824a8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2917f7ba05420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c3f7ac3d834fa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646a69a1864be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BEATE RAMLO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BEATE RAMLO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BEATE RAMLO ble etablert [år] og holder til i Os I Østerdalen.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BEATE RAMLO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BEATE RAMLO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BEATE RAMLO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Almannveien 81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2550 Os I Østerdalen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913 099 656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BEATE RAMLO</a:t>
            </a:r>
          </a:p>
        </p:txBody>
      </p:sp>
    </p:spTree>
  </p:cSld>
  <p:clrMapOvr>
    <a:masterClrMapping xmlns:a="http://schemas.openxmlformats.org/drawingml/2006/main"/>
  </p:clrMapOvr>
</p:sld>
</file>