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5bc10e008a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a21b3cfe9847d0"/>
  </p:sldMasterIdLst>
  <p:sldIdLst>
    <p:sldId xmlns:r="http://schemas.openxmlformats.org/officeDocument/2006/relationships" id="256" r:id="R13540132f6c64673"/>
    <p:sldId xmlns:r="http://schemas.openxmlformats.org/officeDocument/2006/relationships" id="257" r:id="R073ee60599ee4ba7"/>
    <p:sldId xmlns:r="http://schemas.openxmlformats.org/officeDocument/2006/relationships" id="258" r:id="Rfb080ad0a8a84ac6"/>
    <p:sldId xmlns:r="http://schemas.openxmlformats.org/officeDocument/2006/relationships" id="259" r:id="R532f5883f69d4419"/>
    <p:sldId xmlns:r="http://schemas.openxmlformats.org/officeDocument/2006/relationships" id="260" r:id="R50e4659e1560437d"/>
    <p:sldId xmlns:r="http://schemas.openxmlformats.org/officeDocument/2006/relationships" id="261" r:id="Rb9ed40f48e48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21b3cfe9847d0" /><Relationship Type="http://schemas.openxmlformats.org/officeDocument/2006/relationships/slide" Target="/ppt/slides/slide1.xml" Id="R13540132f6c64673" /><Relationship Type="http://schemas.openxmlformats.org/officeDocument/2006/relationships/slide" Target="/ppt/slides/slide2.xml" Id="R073ee60599ee4ba7" /><Relationship Type="http://schemas.openxmlformats.org/officeDocument/2006/relationships/slide" Target="/ppt/slides/slide3.xml" Id="Rfb080ad0a8a84ac6" /><Relationship Type="http://schemas.openxmlformats.org/officeDocument/2006/relationships/slide" Target="/ppt/slides/slide4.xml" Id="R532f5883f69d4419" /><Relationship Type="http://schemas.openxmlformats.org/officeDocument/2006/relationships/slide" Target="/ppt/slides/slide5.xml" Id="R50e4659e1560437d" /><Relationship Type="http://schemas.openxmlformats.org/officeDocument/2006/relationships/slide" Target="/ppt/slides/slide6.xml" Id="Rb9ed40f48e48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f235fcb2642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5c53da95d45a9" /><Relationship Type="http://schemas.openxmlformats.org/officeDocument/2006/relationships/theme" Target="/ppt/slideMasters/theme/theme1.xml" Id="R4176cbb23254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5c53da95d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ca25c836e4f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4c8791e0a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4ffc1f50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eefecb0d74b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6fdda72d14a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646d55782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