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fed008d38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a5e505dd749f1"/>
  </p:sldMasterIdLst>
  <p:sldIdLst>
    <p:sldId xmlns:r="http://schemas.openxmlformats.org/officeDocument/2006/relationships" id="256" r:id="R79e44b24eae5469c"/>
    <p:sldId xmlns:r="http://schemas.openxmlformats.org/officeDocument/2006/relationships" id="257" r:id="R4726f7a6279f44a8"/>
    <p:sldId xmlns:r="http://schemas.openxmlformats.org/officeDocument/2006/relationships" id="258" r:id="R2dbb14a28ac747c8"/>
    <p:sldId xmlns:r="http://schemas.openxmlformats.org/officeDocument/2006/relationships" id="259" r:id="R6521390cf9604983"/>
    <p:sldId xmlns:r="http://schemas.openxmlformats.org/officeDocument/2006/relationships" id="260" r:id="R50c27d44174b4c4f"/>
    <p:sldId xmlns:r="http://schemas.openxmlformats.org/officeDocument/2006/relationships" id="261" r:id="Rec6aec7b16734d64"/>
    <p:sldId xmlns:r="http://schemas.openxmlformats.org/officeDocument/2006/relationships" id="262" r:id="R98bb15957974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a5e505dd749f1" /><Relationship Type="http://schemas.openxmlformats.org/officeDocument/2006/relationships/slide" Target="/ppt/slides/slide1.xml" Id="R79e44b24eae5469c" /><Relationship Type="http://schemas.openxmlformats.org/officeDocument/2006/relationships/slide" Target="/ppt/slides/slide2.xml" Id="R4726f7a6279f44a8" /><Relationship Type="http://schemas.openxmlformats.org/officeDocument/2006/relationships/slide" Target="/ppt/slides/slide3.xml" Id="R2dbb14a28ac747c8" /><Relationship Type="http://schemas.openxmlformats.org/officeDocument/2006/relationships/slide" Target="/ppt/slides/slide4.xml" Id="R6521390cf9604983" /><Relationship Type="http://schemas.openxmlformats.org/officeDocument/2006/relationships/slide" Target="/ppt/slides/slide5.xml" Id="R50c27d44174b4c4f" /><Relationship Type="http://schemas.openxmlformats.org/officeDocument/2006/relationships/slide" Target="/ppt/slides/slide6.xml" Id="Rec6aec7b16734d64" /><Relationship Type="http://schemas.openxmlformats.org/officeDocument/2006/relationships/slide" Target="/ppt/slides/slide7.xml" Id="R98bb15957974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a6a798cf9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9d41da5494950" /><Relationship Type="http://schemas.openxmlformats.org/officeDocument/2006/relationships/theme" Target="/ppt/slideMasters/theme/theme1.xml" Id="Raffbbc65b677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9d41da549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ddba6834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259cad80b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0badc2e42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93deae19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6fa0490b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f96ab10fd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0feebc9a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BOYE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