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9ad36f32c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bb71ac6214d67"/>
  </p:sldMasterIdLst>
  <p:sldIdLst>
    <p:sldId xmlns:r="http://schemas.openxmlformats.org/officeDocument/2006/relationships" id="256" r:id="Re78e688a3919464c"/>
    <p:sldId xmlns:r="http://schemas.openxmlformats.org/officeDocument/2006/relationships" id="257" r:id="Ra3c2c29ea7c54679"/>
    <p:sldId xmlns:r="http://schemas.openxmlformats.org/officeDocument/2006/relationships" id="258" r:id="R21f671f404f94d86"/>
    <p:sldId xmlns:r="http://schemas.openxmlformats.org/officeDocument/2006/relationships" id="259" r:id="R5ec27625af834750"/>
    <p:sldId xmlns:r="http://schemas.openxmlformats.org/officeDocument/2006/relationships" id="260" r:id="R6f23e7ae9c154710"/>
    <p:sldId xmlns:r="http://schemas.openxmlformats.org/officeDocument/2006/relationships" id="261" r:id="Rac59b9e2f67a43ef"/>
    <p:sldId xmlns:r="http://schemas.openxmlformats.org/officeDocument/2006/relationships" id="262" r:id="Rcaf69306ae00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bb71ac6214d67" /><Relationship Type="http://schemas.openxmlformats.org/officeDocument/2006/relationships/slide" Target="/ppt/slides/slide1.xml" Id="Re78e688a3919464c" /><Relationship Type="http://schemas.openxmlformats.org/officeDocument/2006/relationships/slide" Target="/ppt/slides/slide2.xml" Id="Ra3c2c29ea7c54679" /><Relationship Type="http://schemas.openxmlformats.org/officeDocument/2006/relationships/slide" Target="/ppt/slides/slide3.xml" Id="R21f671f404f94d86" /><Relationship Type="http://schemas.openxmlformats.org/officeDocument/2006/relationships/slide" Target="/ppt/slides/slide4.xml" Id="R5ec27625af834750" /><Relationship Type="http://schemas.openxmlformats.org/officeDocument/2006/relationships/slide" Target="/ppt/slides/slide5.xml" Id="R6f23e7ae9c154710" /><Relationship Type="http://schemas.openxmlformats.org/officeDocument/2006/relationships/slide" Target="/ppt/slides/slide6.xml" Id="Rac59b9e2f67a43ef" /><Relationship Type="http://schemas.openxmlformats.org/officeDocument/2006/relationships/slide" Target="/ppt/slides/slide7.xml" Id="Rcaf69306ae00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c5556b9f7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b6fbe5944a84" /><Relationship Type="http://schemas.openxmlformats.org/officeDocument/2006/relationships/theme" Target="/ppt/slideMasters/theme/theme1.xml" Id="R0e79b3ec45cb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ab6fbe594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2ef87d6a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54d0d78b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e1f02f92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fd1e0762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014543318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b17f74f8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f0d565d0f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VIKINGENE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650 381 614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697 618 936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700 939 936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Andres Vik, Folloveien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andreas@aider.no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913 101 286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