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6ce406b607a442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940b4b62a03445c"/>
  </p:sldMasterIdLst>
  <p:sldIdLst>
    <p:sldId xmlns:r="http://schemas.openxmlformats.org/officeDocument/2006/relationships" id="256" r:id="R068fe199b79a40df"/>
    <p:sldId xmlns:r="http://schemas.openxmlformats.org/officeDocument/2006/relationships" id="257" r:id="R597511553e1448c6"/>
    <p:sldId xmlns:r="http://schemas.openxmlformats.org/officeDocument/2006/relationships" id="258" r:id="R5745914877c34b36"/>
    <p:sldId xmlns:r="http://schemas.openxmlformats.org/officeDocument/2006/relationships" id="259" r:id="R9acb1f686a244f52"/>
    <p:sldId xmlns:r="http://schemas.openxmlformats.org/officeDocument/2006/relationships" id="260" r:id="R782923e49f954e35"/>
    <p:sldId xmlns:r="http://schemas.openxmlformats.org/officeDocument/2006/relationships" id="261" r:id="R30b19c52e9734cf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940b4b62a03445c" /><Relationship Type="http://schemas.openxmlformats.org/officeDocument/2006/relationships/slide" Target="/ppt/slides/slide1.xml" Id="R068fe199b79a40df" /><Relationship Type="http://schemas.openxmlformats.org/officeDocument/2006/relationships/slide" Target="/ppt/slides/slide2.xml" Id="R597511553e1448c6" /><Relationship Type="http://schemas.openxmlformats.org/officeDocument/2006/relationships/slide" Target="/ppt/slides/slide3.xml" Id="R5745914877c34b36" /><Relationship Type="http://schemas.openxmlformats.org/officeDocument/2006/relationships/slide" Target="/ppt/slides/slide4.xml" Id="R9acb1f686a244f52" /><Relationship Type="http://schemas.openxmlformats.org/officeDocument/2006/relationships/slide" Target="/ppt/slides/slide5.xml" Id="R782923e49f954e35" /><Relationship Type="http://schemas.openxmlformats.org/officeDocument/2006/relationships/slide" Target="/ppt/slides/slide6.xml" Id="R30b19c52e9734cf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9a42d240ccb47d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e69d05e4f74946" /><Relationship Type="http://schemas.openxmlformats.org/officeDocument/2006/relationships/theme" Target="/ppt/slideMasters/theme/theme1.xml" Id="Rbcc038183f7043b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de69d05e4f7494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9fa50c9361457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9fcab46f90471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d0c235b9f540e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66760d9349434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f147c8da2e473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f0b918943f4aa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INSIGHT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INSIGHT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INSIGHT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INSIGHT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INSIGHT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INSIGHT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Grenseveien 99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0663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ag@insightregnskap.no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913 103 483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INSIGHT REGNSKAP AS</a:t>
            </a:r>
          </a:p>
        </p:txBody>
      </p:sp>
    </p:spTree>
  </p:cSld>
  <p:clrMapOvr>
    <a:masterClrMapping xmlns:a="http://schemas.openxmlformats.org/drawingml/2006/main"/>
  </p:clrMapOvr>
</p:sld>
</file>