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091b4a02e140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c57c687fd041ab"/>
  </p:sldMasterIdLst>
  <p:sldIdLst>
    <p:sldId xmlns:r="http://schemas.openxmlformats.org/officeDocument/2006/relationships" id="256" r:id="R07c15448986b42e3"/>
    <p:sldId xmlns:r="http://schemas.openxmlformats.org/officeDocument/2006/relationships" id="257" r:id="R9013cacd58ba4609"/>
    <p:sldId xmlns:r="http://schemas.openxmlformats.org/officeDocument/2006/relationships" id="258" r:id="Rd85ca3d001864b86"/>
    <p:sldId xmlns:r="http://schemas.openxmlformats.org/officeDocument/2006/relationships" id="259" r:id="R86813f3315de4b4a"/>
    <p:sldId xmlns:r="http://schemas.openxmlformats.org/officeDocument/2006/relationships" id="260" r:id="R23aebd9e36d240ff"/>
    <p:sldId xmlns:r="http://schemas.openxmlformats.org/officeDocument/2006/relationships" id="261" r:id="R9c81069cb4464a7c"/>
    <p:sldId xmlns:r="http://schemas.openxmlformats.org/officeDocument/2006/relationships" id="262" r:id="R3e2b3fc749454c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c57c687fd041ab" /><Relationship Type="http://schemas.openxmlformats.org/officeDocument/2006/relationships/slide" Target="/ppt/slides/slide1.xml" Id="R07c15448986b42e3" /><Relationship Type="http://schemas.openxmlformats.org/officeDocument/2006/relationships/slide" Target="/ppt/slides/slide2.xml" Id="R9013cacd58ba4609" /><Relationship Type="http://schemas.openxmlformats.org/officeDocument/2006/relationships/slide" Target="/ppt/slides/slide3.xml" Id="Rd85ca3d001864b86" /><Relationship Type="http://schemas.openxmlformats.org/officeDocument/2006/relationships/slide" Target="/ppt/slides/slide4.xml" Id="R86813f3315de4b4a" /><Relationship Type="http://schemas.openxmlformats.org/officeDocument/2006/relationships/slide" Target="/ppt/slides/slide5.xml" Id="R23aebd9e36d240ff" /><Relationship Type="http://schemas.openxmlformats.org/officeDocument/2006/relationships/slide" Target="/ppt/slides/slide6.xml" Id="R9c81069cb4464a7c" /><Relationship Type="http://schemas.openxmlformats.org/officeDocument/2006/relationships/slide" Target="/ppt/slides/slide7.xml" Id="R3e2b3fc749454c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f4f44405b442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6b9deebb34c17" /><Relationship Type="http://schemas.openxmlformats.org/officeDocument/2006/relationships/theme" Target="/ppt/slideMasters/theme/theme1.xml" Id="R4f627d6e689449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16b9deebb34c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08fb239c741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1eb8a5791841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6ccf92d1524e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ba2fdedd4346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ee82bc42d640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90c619d4947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bcc5ea05dc44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INSIGHT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INSIGHT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INSIGHT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INSIGHT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INSIGHT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INSIGHT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2 957 579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330 201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256 549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628 398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1 009 251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INSIGHT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GHAFFAR SARA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GHAFFAR SHAEED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INSIGHT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Grenseveien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ag@insightregnskap.no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913 103 483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INSIGHT REGNSKAP AS</a:t>
            </a:r>
          </a:p>
        </p:txBody>
      </p:sp>
    </p:spTree>
  </p:cSld>
  <p:clrMapOvr>
    <a:masterClrMapping xmlns:a="http://schemas.openxmlformats.org/drawingml/2006/main"/>
  </p:clrMapOvr>
</p:sld>
</file>