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c4997f5f064f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02c366d5f54354"/>
  </p:sldMasterIdLst>
  <p:sldIdLst>
    <p:sldId xmlns:r="http://schemas.openxmlformats.org/officeDocument/2006/relationships" id="256" r:id="Rc700df5bb54b45cb"/>
    <p:sldId xmlns:r="http://schemas.openxmlformats.org/officeDocument/2006/relationships" id="257" r:id="R09638bda2a2044b4"/>
    <p:sldId xmlns:r="http://schemas.openxmlformats.org/officeDocument/2006/relationships" id="258" r:id="Rd221ddc708c14b5b"/>
    <p:sldId xmlns:r="http://schemas.openxmlformats.org/officeDocument/2006/relationships" id="259" r:id="Ra078d537727e4fb2"/>
    <p:sldId xmlns:r="http://schemas.openxmlformats.org/officeDocument/2006/relationships" id="260" r:id="R79925537c54b4aac"/>
    <p:sldId xmlns:r="http://schemas.openxmlformats.org/officeDocument/2006/relationships" id="261" r:id="Rf1457af242674e61"/>
    <p:sldId xmlns:r="http://schemas.openxmlformats.org/officeDocument/2006/relationships" id="262" r:id="Rdff75b56fe494b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2c366d5f54354" /><Relationship Type="http://schemas.openxmlformats.org/officeDocument/2006/relationships/slide" Target="/ppt/slides/slide1.xml" Id="Rc700df5bb54b45cb" /><Relationship Type="http://schemas.openxmlformats.org/officeDocument/2006/relationships/slide" Target="/ppt/slides/slide2.xml" Id="R09638bda2a2044b4" /><Relationship Type="http://schemas.openxmlformats.org/officeDocument/2006/relationships/slide" Target="/ppt/slides/slide3.xml" Id="Rd221ddc708c14b5b" /><Relationship Type="http://schemas.openxmlformats.org/officeDocument/2006/relationships/slide" Target="/ppt/slides/slide4.xml" Id="Ra078d537727e4fb2" /><Relationship Type="http://schemas.openxmlformats.org/officeDocument/2006/relationships/slide" Target="/ppt/slides/slide5.xml" Id="R79925537c54b4aac" /><Relationship Type="http://schemas.openxmlformats.org/officeDocument/2006/relationships/slide" Target="/ppt/slides/slide6.xml" Id="Rf1457af242674e61" /><Relationship Type="http://schemas.openxmlformats.org/officeDocument/2006/relationships/slide" Target="/ppt/slides/slide7.xml" Id="Rdff75b56fe494b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5d5cb5f1b43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2bdabe48c43e7" /><Relationship Type="http://schemas.openxmlformats.org/officeDocument/2006/relationships/theme" Target="/ppt/slideMasters/theme/theme1.xml" Id="Rd3a4f10da114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52bdabe48c43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e9087c0cd4c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8c54ad68c47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50b10aaa248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8a78b867243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12d878ff34b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84ab5236348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cf0b204c540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JAN ARILD JOHANNESEN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JAN ARILD JOHANNESEN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JAN ARILD JOHANNESEN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JAN ARILD JOHANNESEN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JAN ARILD JOHANNESEN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JAN ARILD JOHANNESEN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8 224 098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1 361 525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2 991 429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JAN ARILD JOHANNESEN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JOHANNESEN JAN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JAN ARILD JOHANNESEN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janarild72@gmail.com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913 107 039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JAN ARILD JOHANNESEN AS</a:t>
            </a:r>
          </a:p>
        </p:txBody>
      </p:sp>
    </p:spTree>
  </p:cSld>
  <p:clrMapOvr>
    <a:masterClrMapping xmlns:a="http://schemas.openxmlformats.org/drawingml/2006/main"/>
  </p:clrMapOvr>
</p:sld>
</file>