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6bda69db5c42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54370f325a4d73"/>
  </p:sldMasterIdLst>
  <p:sldIdLst>
    <p:sldId xmlns:r="http://schemas.openxmlformats.org/officeDocument/2006/relationships" id="256" r:id="R5c96cb5f7e36469b"/>
    <p:sldId xmlns:r="http://schemas.openxmlformats.org/officeDocument/2006/relationships" id="257" r:id="R4b659e2f72ce4709"/>
    <p:sldId xmlns:r="http://schemas.openxmlformats.org/officeDocument/2006/relationships" id="258" r:id="Rbaf60b0fb45d4bfa"/>
    <p:sldId xmlns:r="http://schemas.openxmlformats.org/officeDocument/2006/relationships" id="259" r:id="R2406a867cac84a97"/>
    <p:sldId xmlns:r="http://schemas.openxmlformats.org/officeDocument/2006/relationships" id="260" r:id="Rff27860040ee4552"/>
    <p:sldId xmlns:r="http://schemas.openxmlformats.org/officeDocument/2006/relationships" id="261" r:id="Rfab67afabf3d42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54370f325a4d73" /><Relationship Type="http://schemas.openxmlformats.org/officeDocument/2006/relationships/slide" Target="/ppt/slides/slide1.xml" Id="R5c96cb5f7e36469b" /><Relationship Type="http://schemas.openxmlformats.org/officeDocument/2006/relationships/slide" Target="/ppt/slides/slide2.xml" Id="R4b659e2f72ce4709" /><Relationship Type="http://schemas.openxmlformats.org/officeDocument/2006/relationships/slide" Target="/ppt/slides/slide3.xml" Id="Rbaf60b0fb45d4bfa" /><Relationship Type="http://schemas.openxmlformats.org/officeDocument/2006/relationships/slide" Target="/ppt/slides/slide4.xml" Id="R2406a867cac84a97" /><Relationship Type="http://schemas.openxmlformats.org/officeDocument/2006/relationships/slide" Target="/ppt/slides/slide5.xml" Id="Rff27860040ee4552" /><Relationship Type="http://schemas.openxmlformats.org/officeDocument/2006/relationships/slide" Target="/ppt/slides/slide6.xml" Id="Rfab67afabf3d42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d0047d189c4d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00a43d068414e" /><Relationship Type="http://schemas.openxmlformats.org/officeDocument/2006/relationships/theme" Target="/ppt/slideMasters/theme/theme1.xml" Id="R7d025fe3af724d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00a43d06841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09bc82e2040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8ed881044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55b3f7e9049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dee274fe1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f0aad676344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e2c485c1540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BORGAR TRONRUD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TRONRUD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TRONRUD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TRONRUD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TRONRUD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TRONRUD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Klokkerenga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3531 Krokkleiva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www.titandemper.no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913 115 708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BORGAR TRONRUD</a:t>
            </a:r>
          </a:p>
        </p:txBody>
      </p:sp>
    </p:spTree>
  </p:cSld>
  <p:clrMapOvr>
    <a:masterClrMapping xmlns:a="http://schemas.openxmlformats.org/drawingml/2006/main"/>
  </p:clrMapOvr>
</p:sld>
</file>