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d9699f70f546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374873d0d7414d"/>
  </p:sldMasterIdLst>
  <p:sldIdLst>
    <p:sldId xmlns:r="http://schemas.openxmlformats.org/officeDocument/2006/relationships" id="256" r:id="R525e6dad6ed74b0d"/>
    <p:sldId xmlns:r="http://schemas.openxmlformats.org/officeDocument/2006/relationships" id="257" r:id="R2db884210a304ec9"/>
    <p:sldId xmlns:r="http://schemas.openxmlformats.org/officeDocument/2006/relationships" id="258" r:id="Rb96dbe3f4f534533"/>
    <p:sldId xmlns:r="http://schemas.openxmlformats.org/officeDocument/2006/relationships" id="259" r:id="R3c3a43ca1470416d"/>
    <p:sldId xmlns:r="http://schemas.openxmlformats.org/officeDocument/2006/relationships" id="260" r:id="Rebbcce6586b64abc"/>
    <p:sldId xmlns:r="http://schemas.openxmlformats.org/officeDocument/2006/relationships" id="261" r:id="R2da60d94ce5646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74873d0d7414d" /><Relationship Type="http://schemas.openxmlformats.org/officeDocument/2006/relationships/slide" Target="/ppt/slides/slide1.xml" Id="R525e6dad6ed74b0d" /><Relationship Type="http://schemas.openxmlformats.org/officeDocument/2006/relationships/slide" Target="/ppt/slides/slide2.xml" Id="R2db884210a304ec9" /><Relationship Type="http://schemas.openxmlformats.org/officeDocument/2006/relationships/slide" Target="/ppt/slides/slide3.xml" Id="Rb96dbe3f4f534533" /><Relationship Type="http://schemas.openxmlformats.org/officeDocument/2006/relationships/slide" Target="/ppt/slides/slide4.xml" Id="R3c3a43ca1470416d" /><Relationship Type="http://schemas.openxmlformats.org/officeDocument/2006/relationships/slide" Target="/ppt/slides/slide5.xml" Id="Rebbcce6586b64abc" /><Relationship Type="http://schemas.openxmlformats.org/officeDocument/2006/relationships/slide" Target="/ppt/slides/slide6.xml" Id="R2da60d94ce5646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e4dd3513e49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4d4297c9f4e52" /><Relationship Type="http://schemas.openxmlformats.org/officeDocument/2006/relationships/theme" Target="/ppt/slideMasters/theme/theme1.xml" Id="R2da0d486a22a4e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84d4297c9f4e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5af98b62b47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0cafcb9a846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c5b8242164b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cbc96d5fc43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4de73fc1e44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c0abbee9c43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 STREKER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Sommerrogata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www.to-streker.no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913 130 863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 STREKER ØKONOMI AS</a:t>
            </a:r>
          </a:p>
        </p:txBody>
      </p:sp>
    </p:spTree>
  </p:cSld>
  <p:clrMapOvr>
    <a:masterClrMapping xmlns:a="http://schemas.openxmlformats.org/drawingml/2006/main"/>
  </p:clrMapOvr>
</p:sld>
</file>