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898f2dccc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8e1c7d7994780"/>
  </p:sldMasterIdLst>
  <p:sldIdLst>
    <p:sldId xmlns:r="http://schemas.openxmlformats.org/officeDocument/2006/relationships" id="256" r:id="Re5f63899d0934354"/>
    <p:sldId xmlns:r="http://schemas.openxmlformats.org/officeDocument/2006/relationships" id="257" r:id="R03e26305743e4107"/>
    <p:sldId xmlns:r="http://schemas.openxmlformats.org/officeDocument/2006/relationships" id="258" r:id="R7a0b40e39d354171"/>
    <p:sldId xmlns:r="http://schemas.openxmlformats.org/officeDocument/2006/relationships" id="259" r:id="R2e77a9006a9e47fd"/>
    <p:sldId xmlns:r="http://schemas.openxmlformats.org/officeDocument/2006/relationships" id="260" r:id="R4b0e17a1673a467b"/>
    <p:sldId xmlns:r="http://schemas.openxmlformats.org/officeDocument/2006/relationships" id="261" r:id="R7fbcbe3e5ef64524"/>
    <p:sldId xmlns:r="http://schemas.openxmlformats.org/officeDocument/2006/relationships" id="262" r:id="Rd16bbf4ca66d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8e1c7d7994780" /><Relationship Type="http://schemas.openxmlformats.org/officeDocument/2006/relationships/slide" Target="/ppt/slides/slide1.xml" Id="Re5f63899d0934354" /><Relationship Type="http://schemas.openxmlformats.org/officeDocument/2006/relationships/slide" Target="/ppt/slides/slide2.xml" Id="R03e26305743e4107" /><Relationship Type="http://schemas.openxmlformats.org/officeDocument/2006/relationships/slide" Target="/ppt/slides/slide3.xml" Id="R7a0b40e39d354171" /><Relationship Type="http://schemas.openxmlformats.org/officeDocument/2006/relationships/slide" Target="/ppt/slides/slide4.xml" Id="R2e77a9006a9e47fd" /><Relationship Type="http://schemas.openxmlformats.org/officeDocument/2006/relationships/slide" Target="/ppt/slides/slide5.xml" Id="R4b0e17a1673a467b" /><Relationship Type="http://schemas.openxmlformats.org/officeDocument/2006/relationships/slide" Target="/ppt/slides/slide6.xml" Id="R7fbcbe3e5ef64524" /><Relationship Type="http://schemas.openxmlformats.org/officeDocument/2006/relationships/slide" Target="/ppt/slides/slide7.xml" Id="Rd16bbf4ca66d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e4fd2e0b5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524f12704b78" /><Relationship Type="http://schemas.openxmlformats.org/officeDocument/2006/relationships/theme" Target="/ppt/slideMasters/theme/theme1.xml" Id="R33da0f48ecd7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6524f1270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53e63363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e257b49c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1123a02e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bf02e413a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3d7f6f7f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cbad2a7a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0874c0170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